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599525" cy="51206400"/>
  <p:notesSz cx="9144000" cy="6858000"/>
  <p:defaultTextStyle>
    <a:defPPr>
      <a:defRPr lang="zh-CN"/>
    </a:defPPr>
    <a:lvl1pPr marL="0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1pPr>
    <a:lvl2pPr marL="2049399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2pPr>
    <a:lvl3pPr marL="4098798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3pPr>
    <a:lvl4pPr marL="6148197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4pPr>
    <a:lvl5pPr marL="8197596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5pPr>
    <a:lvl6pPr marL="10246995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6pPr>
    <a:lvl7pPr marL="12296394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7pPr>
    <a:lvl8pPr marL="14345793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8pPr>
    <a:lvl9pPr marL="16395192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304" userDrawn="1">
          <p15:clr>
            <a:srgbClr val="A4A3A4"/>
          </p15:clr>
        </p15:guide>
        <p15:guide id="2" pos="6871" userDrawn="1">
          <p15:clr>
            <a:srgbClr val="A4A3A4"/>
          </p15:clr>
        </p15:guide>
        <p15:guide id="3" orient="horz" pos="16128" userDrawn="1">
          <p15:clr>
            <a:srgbClr val="A4A3A4"/>
          </p15:clr>
        </p15:guide>
        <p15:guide id="4" pos="68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6489"/>
    <a:srgbClr val="2A3FAA"/>
    <a:srgbClr val="0C0C8E"/>
    <a:srgbClr val="1313DD"/>
    <a:srgbClr val="0042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444" autoAdjust="0"/>
  </p:normalViewPr>
  <p:slideViewPr>
    <p:cSldViewPr>
      <p:cViewPr>
        <p:scale>
          <a:sx n="30" d="100"/>
          <a:sy n="30" d="100"/>
        </p:scale>
        <p:origin x="1344" y="-4138"/>
      </p:cViewPr>
      <p:guideLst>
        <p:guide orient="horz" pos="27304"/>
        <p:guide pos="6871"/>
        <p:guide orient="horz" pos="16128"/>
        <p:guide pos="680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FB72D-307F-4901-8592-ADD79733337A}" type="datetimeFigureOut">
              <a:rPr lang="zh-CN" altLang="en-US" smtClean="0"/>
              <a:t>2023-06-16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029075" y="514350"/>
            <a:ext cx="108585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2B2422-7D65-4379-A1BF-7931E8116C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4979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029075" y="514350"/>
            <a:ext cx="1085850" cy="25717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B2422-7D65-4379-A1BF-7931E8116CB4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2338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19966" y="15907192"/>
            <a:ext cx="18359594" cy="109761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239932" y="29016980"/>
            <a:ext cx="15119668" cy="1308607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62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9257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388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851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3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7772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240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703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2023-06-16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2023-06-16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5659655" y="2050653"/>
            <a:ext cx="4859892" cy="4369138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079974" y="2050653"/>
            <a:ext cx="14219688" cy="4369138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2023-06-16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2023-06-16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06214" y="32904867"/>
            <a:ext cx="18359594" cy="10170162"/>
          </a:xfrm>
        </p:spPr>
        <p:txBody>
          <a:bodyPr anchor="t"/>
          <a:lstStyle>
            <a:lvl1pPr algn="l">
              <a:defRPr sz="30258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706214" y="21703465"/>
            <a:ext cx="18359594" cy="11201394"/>
          </a:xfrm>
        </p:spPr>
        <p:txBody>
          <a:bodyPr anchor="b"/>
          <a:lstStyle>
            <a:lvl1pPr marL="0" indent="0">
              <a:buNone/>
              <a:defRPr sz="15213">
                <a:solidFill>
                  <a:schemeClr val="tx1">
                    <a:tint val="75000"/>
                  </a:schemeClr>
                </a:solidFill>
              </a:defRPr>
            </a:lvl1pPr>
            <a:lvl2pPr marL="3462883" indent="0">
              <a:buNone/>
              <a:defRPr sz="13678">
                <a:solidFill>
                  <a:schemeClr val="tx1">
                    <a:tint val="75000"/>
                  </a:schemeClr>
                </a:solidFill>
              </a:defRPr>
            </a:lvl2pPr>
            <a:lvl3pPr marL="6925765" indent="0">
              <a:buNone/>
              <a:defRPr sz="12187">
                <a:solidFill>
                  <a:schemeClr val="tx1">
                    <a:tint val="75000"/>
                  </a:schemeClr>
                </a:solidFill>
              </a:defRPr>
            </a:lvl3pPr>
            <a:lvl4pPr marL="10388612" indent="0">
              <a:buNone/>
              <a:defRPr sz="10651">
                <a:solidFill>
                  <a:schemeClr val="tx1">
                    <a:tint val="75000"/>
                  </a:schemeClr>
                </a:solidFill>
              </a:defRPr>
            </a:lvl4pPr>
            <a:lvl5pPr marL="13851495" indent="0">
              <a:buNone/>
              <a:defRPr sz="10651">
                <a:solidFill>
                  <a:schemeClr val="tx1">
                    <a:tint val="75000"/>
                  </a:schemeClr>
                </a:solidFill>
              </a:defRPr>
            </a:lvl5pPr>
            <a:lvl6pPr marL="17314378" indent="0">
              <a:buNone/>
              <a:defRPr sz="10651">
                <a:solidFill>
                  <a:schemeClr val="tx1">
                    <a:tint val="75000"/>
                  </a:schemeClr>
                </a:solidFill>
              </a:defRPr>
            </a:lvl6pPr>
            <a:lvl7pPr marL="20777260" indent="0">
              <a:buNone/>
              <a:defRPr sz="10651">
                <a:solidFill>
                  <a:schemeClr val="tx1">
                    <a:tint val="75000"/>
                  </a:schemeClr>
                </a:solidFill>
              </a:defRPr>
            </a:lvl7pPr>
            <a:lvl8pPr marL="24240143" indent="0">
              <a:buNone/>
              <a:defRPr sz="10651">
                <a:solidFill>
                  <a:schemeClr val="tx1">
                    <a:tint val="75000"/>
                  </a:schemeClr>
                </a:solidFill>
              </a:defRPr>
            </a:lvl8pPr>
            <a:lvl9pPr marL="27703026" indent="0">
              <a:buNone/>
              <a:defRPr sz="106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2023-06-16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079980" y="11948176"/>
            <a:ext cx="9539790" cy="33793859"/>
          </a:xfrm>
        </p:spPr>
        <p:txBody>
          <a:bodyPr/>
          <a:lstStyle>
            <a:lvl1pPr>
              <a:defRPr sz="21302"/>
            </a:lvl1pPr>
            <a:lvl2pPr>
              <a:defRPr sz="18240"/>
            </a:lvl2pPr>
            <a:lvl3pPr>
              <a:defRPr sz="15213"/>
            </a:lvl3pPr>
            <a:lvl4pPr>
              <a:defRPr sz="13678"/>
            </a:lvl4pPr>
            <a:lvl5pPr>
              <a:defRPr sz="13678"/>
            </a:lvl5pPr>
            <a:lvl6pPr>
              <a:defRPr sz="13678"/>
            </a:lvl6pPr>
            <a:lvl7pPr>
              <a:defRPr sz="13678"/>
            </a:lvl7pPr>
            <a:lvl8pPr>
              <a:defRPr sz="13678"/>
            </a:lvl8pPr>
            <a:lvl9pPr>
              <a:defRPr sz="13678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0979763" y="11948176"/>
            <a:ext cx="9539790" cy="33793859"/>
          </a:xfrm>
        </p:spPr>
        <p:txBody>
          <a:bodyPr/>
          <a:lstStyle>
            <a:lvl1pPr>
              <a:defRPr sz="21302"/>
            </a:lvl1pPr>
            <a:lvl2pPr>
              <a:defRPr sz="18240"/>
            </a:lvl2pPr>
            <a:lvl3pPr>
              <a:defRPr sz="15213"/>
            </a:lvl3pPr>
            <a:lvl4pPr>
              <a:defRPr sz="13678"/>
            </a:lvl4pPr>
            <a:lvl5pPr>
              <a:defRPr sz="13678"/>
            </a:lvl5pPr>
            <a:lvl6pPr>
              <a:defRPr sz="13678"/>
            </a:lvl6pPr>
            <a:lvl7pPr>
              <a:defRPr sz="13678"/>
            </a:lvl7pPr>
            <a:lvl8pPr>
              <a:defRPr sz="13678"/>
            </a:lvl8pPr>
            <a:lvl9pPr>
              <a:defRPr sz="13678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2023-06-16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79980" y="11462172"/>
            <a:ext cx="9543540" cy="4776893"/>
          </a:xfrm>
        </p:spPr>
        <p:txBody>
          <a:bodyPr anchor="b"/>
          <a:lstStyle>
            <a:lvl1pPr marL="0" indent="0">
              <a:buNone/>
              <a:defRPr sz="18240" b="1"/>
            </a:lvl1pPr>
            <a:lvl2pPr marL="3462883" indent="0">
              <a:buNone/>
              <a:defRPr sz="15213" b="1"/>
            </a:lvl2pPr>
            <a:lvl3pPr marL="6925765" indent="0">
              <a:buNone/>
              <a:defRPr sz="13678" b="1"/>
            </a:lvl3pPr>
            <a:lvl4pPr marL="10388612" indent="0">
              <a:buNone/>
              <a:defRPr sz="12187" b="1"/>
            </a:lvl4pPr>
            <a:lvl5pPr marL="13851495" indent="0">
              <a:buNone/>
              <a:defRPr sz="12187" b="1"/>
            </a:lvl5pPr>
            <a:lvl6pPr marL="17314378" indent="0">
              <a:buNone/>
              <a:defRPr sz="12187" b="1"/>
            </a:lvl6pPr>
            <a:lvl7pPr marL="20777260" indent="0">
              <a:buNone/>
              <a:defRPr sz="12187" b="1"/>
            </a:lvl7pPr>
            <a:lvl8pPr marL="24240143" indent="0">
              <a:buNone/>
              <a:defRPr sz="12187" b="1"/>
            </a:lvl8pPr>
            <a:lvl9pPr marL="27703026" indent="0">
              <a:buNone/>
              <a:defRPr sz="12187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079980" y="16239073"/>
            <a:ext cx="9543540" cy="29502949"/>
          </a:xfrm>
        </p:spPr>
        <p:txBody>
          <a:bodyPr/>
          <a:lstStyle>
            <a:lvl1pPr>
              <a:defRPr sz="18240"/>
            </a:lvl1pPr>
            <a:lvl2pPr>
              <a:defRPr sz="15213"/>
            </a:lvl2pPr>
            <a:lvl3pPr>
              <a:defRPr sz="13678"/>
            </a:lvl3pPr>
            <a:lvl4pPr>
              <a:defRPr sz="12187"/>
            </a:lvl4pPr>
            <a:lvl5pPr>
              <a:defRPr sz="12187"/>
            </a:lvl5pPr>
            <a:lvl6pPr>
              <a:defRPr sz="12187"/>
            </a:lvl6pPr>
            <a:lvl7pPr>
              <a:defRPr sz="12187"/>
            </a:lvl7pPr>
            <a:lvl8pPr>
              <a:defRPr sz="12187"/>
            </a:lvl8pPr>
            <a:lvl9pPr>
              <a:defRPr sz="12187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0972266" y="11462172"/>
            <a:ext cx="9547290" cy="4776893"/>
          </a:xfrm>
        </p:spPr>
        <p:txBody>
          <a:bodyPr anchor="b"/>
          <a:lstStyle>
            <a:lvl1pPr marL="0" indent="0">
              <a:buNone/>
              <a:defRPr sz="18240" b="1"/>
            </a:lvl1pPr>
            <a:lvl2pPr marL="3462883" indent="0">
              <a:buNone/>
              <a:defRPr sz="15213" b="1"/>
            </a:lvl2pPr>
            <a:lvl3pPr marL="6925765" indent="0">
              <a:buNone/>
              <a:defRPr sz="13678" b="1"/>
            </a:lvl3pPr>
            <a:lvl4pPr marL="10388612" indent="0">
              <a:buNone/>
              <a:defRPr sz="12187" b="1"/>
            </a:lvl4pPr>
            <a:lvl5pPr marL="13851495" indent="0">
              <a:buNone/>
              <a:defRPr sz="12187" b="1"/>
            </a:lvl5pPr>
            <a:lvl6pPr marL="17314378" indent="0">
              <a:buNone/>
              <a:defRPr sz="12187" b="1"/>
            </a:lvl6pPr>
            <a:lvl7pPr marL="20777260" indent="0">
              <a:buNone/>
              <a:defRPr sz="12187" b="1"/>
            </a:lvl7pPr>
            <a:lvl8pPr marL="24240143" indent="0">
              <a:buNone/>
              <a:defRPr sz="12187" b="1"/>
            </a:lvl8pPr>
            <a:lvl9pPr marL="27703026" indent="0">
              <a:buNone/>
              <a:defRPr sz="12187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0972266" y="16239073"/>
            <a:ext cx="9547290" cy="29502949"/>
          </a:xfrm>
        </p:spPr>
        <p:txBody>
          <a:bodyPr/>
          <a:lstStyle>
            <a:lvl1pPr>
              <a:defRPr sz="18240"/>
            </a:lvl1pPr>
            <a:lvl2pPr>
              <a:defRPr sz="15213"/>
            </a:lvl2pPr>
            <a:lvl3pPr>
              <a:defRPr sz="13678"/>
            </a:lvl3pPr>
            <a:lvl4pPr>
              <a:defRPr sz="12187"/>
            </a:lvl4pPr>
            <a:lvl5pPr>
              <a:defRPr sz="12187"/>
            </a:lvl5pPr>
            <a:lvl6pPr>
              <a:defRPr sz="12187"/>
            </a:lvl6pPr>
            <a:lvl7pPr>
              <a:defRPr sz="12187"/>
            </a:lvl7pPr>
            <a:lvl8pPr>
              <a:defRPr sz="12187"/>
            </a:lvl8pPr>
            <a:lvl9pPr>
              <a:defRPr sz="12187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2023-06-16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2023-06-16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2023-06-16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79984" y="2038774"/>
            <a:ext cx="7106094" cy="8676642"/>
          </a:xfrm>
        </p:spPr>
        <p:txBody>
          <a:bodyPr anchor="b"/>
          <a:lstStyle>
            <a:lvl1pPr algn="l">
              <a:defRPr sz="15213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444818" y="2038783"/>
            <a:ext cx="12074732" cy="43703244"/>
          </a:xfrm>
        </p:spPr>
        <p:txBody>
          <a:bodyPr/>
          <a:lstStyle>
            <a:lvl1pPr>
              <a:defRPr sz="24169"/>
            </a:lvl1pPr>
            <a:lvl2pPr>
              <a:defRPr sz="21302"/>
            </a:lvl2pPr>
            <a:lvl3pPr>
              <a:defRPr sz="18240"/>
            </a:lvl3pPr>
            <a:lvl4pPr>
              <a:defRPr sz="15213"/>
            </a:lvl4pPr>
            <a:lvl5pPr>
              <a:defRPr sz="15213"/>
            </a:lvl5pPr>
            <a:lvl6pPr>
              <a:defRPr sz="15213"/>
            </a:lvl6pPr>
            <a:lvl7pPr>
              <a:defRPr sz="15213"/>
            </a:lvl7pPr>
            <a:lvl8pPr>
              <a:defRPr sz="15213"/>
            </a:lvl8pPr>
            <a:lvl9pPr>
              <a:defRPr sz="15213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079984" y="10715420"/>
            <a:ext cx="7106094" cy="35026602"/>
          </a:xfrm>
        </p:spPr>
        <p:txBody>
          <a:bodyPr/>
          <a:lstStyle>
            <a:lvl1pPr marL="0" indent="0">
              <a:buNone/>
              <a:defRPr sz="10651"/>
            </a:lvl1pPr>
            <a:lvl2pPr marL="3462883" indent="0">
              <a:buNone/>
              <a:defRPr sz="9125"/>
            </a:lvl2pPr>
            <a:lvl3pPr marL="6925765" indent="0">
              <a:buNone/>
              <a:defRPr sz="7589"/>
            </a:lvl3pPr>
            <a:lvl4pPr marL="10388612" indent="0">
              <a:buNone/>
              <a:defRPr sz="6755"/>
            </a:lvl4pPr>
            <a:lvl5pPr marL="13851495" indent="0">
              <a:buNone/>
              <a:defRPr sz="6755"/>
            </a:lvl5pPr>
            <a:lvl6pPr marL="17314378" indent="0">
              <a:buNone/>
              <a:defRPr sz="6755"/>
            </a:lvl6pPr>
            <a:lvl7pPr marL="20777260" indent="0">
              <a:buNone/>
              <a:defRPr sz="6755"/>
            </a:lvl7pPr>
            <a:lvl8pPr marL="24240143" indent="0">
              <a:buNone/>
              <a:defRPr sz="6755"/>
            </a:lvl8pPr>
            <a:lvl9pPr marL="27703026" indent="0">
              <a:buNone/>
              <a:defRPr sz="675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2023-06-16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33662" y="35844494"/>
            <a:ext cx="12959715" cy="4231644"/>
          </a:xfrm>
        </p:spPr>
        <p:txBody>
          <a:bodyPr anchor="b"/>
          <a:lstStyle>
            <a:lvl1pPr algn="l">
              <a:defRPr sz="15213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233662" y="4575391"/>
            <a:ext cx="12959715" cy="30723840"/>
          </a:xfrm>
        </p:spPr>
        <p:txBody>
          <a:bodyPr/>
          <a:lstStyle>
            <a:lvl1pPr marL="0" indent="0">
              <a:buNone/>
              <a:defRPr sz="24169"/>
            </a:lvl1pPr>
            <a:lvl2pPr marL="3462883" indent="0">
              <a:buNone/>
              <a:defRPr sz="21302"/>
            </a:lvl2pPr>
            <a:lvl3pPr marL="6925765" indent="0">
              <a:buNone/>
              <a:defRPr sz="18240"/>
            </a:lvl3pPr>
            <a:lvl4pPr marL="10388612" indent="0">
              <a:buNone/>
              <a:defRPr sz="15213"/>
            </a:lvl4pPr>
            <a:lvl5pPr marL="13851495" indent="0">
              <a:buNone/>
              <a:defRPr sz="15213"/>
            </a:lvl5pPr>
            <a:lvl6pPr marL="17314378" indent="0">
              <a:buNone/>
              <a:defRPr sz="15213"/>
            </a:lvl6pPr>
            <a:lvl7pPr marL="20777260" indent="0">
              <a:buNone/>
              <a:defRPr sz="15213"/>
            </a:lvl7pPr>
            <a:lvl8pPr marL="24240143" indent="0">
              <a:buNone/>
              <a:defRPr sz="15213"/>
            </a:lvl8pPr>
            <a:lvl9pPr marL="27703026" indent="0">
              <a:buNone/>
              <a:defRPr sz="15213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233662" y="40076138"/>
            <a:ext cx="12959715" cy="6009636"/>
          </a:xfrm>
        </p:spPr>
        <p:txBody>
          <a:bodyPr/>
          <a:lstStyle>
            <a:lvl1pPr marL="0" indent="0">
              <a:buNone/>
              <a:defRPr sz="10651"/>
            </a:lvl1pPr>
            <a:lvl2pPr marL="3462883" indent="0">
              <a:buNone/>
              <a:defRPr sz="9125"/>
            </a:lvl2pPr>
            <a:lvl3pPr marL="6925765" indent="0">
              <a:buNone/>
              <a:defRPr sz="7589"/>
            </a:lvl3pPr>
            <a:lvl4pPr marL="10388612" indent="0">
              <a:buNone/>
              <a:defRPr sz="6755"/>
            </a:lvl4pPr>
            <a:lvl5pPr marL="13851495" indent="0">
              <a:buNone/>
              <a:defRPr sz="6755"/>
            </a:lvl5pPr>
            <a:lvl6pPr marL="17314378" indent="0">
              <a:buNone/>
              <a:defRPr sz="6755"/>
            </a:lvl6pPr>
            <a:lvl7pPr marL="20777260" indent="0">
              <a:buNone/>
              <a:defRPr sz="6755"/>
            </a:lvl7pPr>
            <a:lvl8pPr marL="24240143" indent="0">
              <a:buNone/>
              <a:defRPr sz="6755"/>
            </a:lvl8pPr>
            <a:lvl9pPr marL="27703026" indent="0">
              <a:buNone/>
              <a:defRPr sz="675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2023-06-16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079982" y="2050630"/>
            <a:ext cx="19439573" cy="8534397"/>
          </a:xfrm>
          <a:prstGeom prst="rect">
            <a:avLst/>
          </a:prstGeom>
        </p:spPr>
        <p:txBody>
          <a:bodyPr vert="horz" lIns="409880" tIns="204940" rIns="409880" bIns="20494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79982" y="11948176"/>
            <a:ext cx="19439573" cy="33793859"/>
          </a:xfrm>
          <a:prstGeom prst="rect">
            <a:avLst/>
          </a:prstGeom>
        </p:spPr>
        <p:txBody>
          <a:bodyPr vert="horz" lIns="409880" tIns="204940" rIns="409880" bIns="20494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079978" y="47460747"/>
            <a:ext cx="5039890" cy="2726272"/>
          </a:xfrm>
          <a:prstGeom prst="rect">
            <a:avLst/>
          </a:prstGeom>
        </p:spPr>
        <p:txBody>
          <a:bodyPr vert="horz" lIns="409880" tIns="204940" rIns="409880" bIns="204940" rtlCol="0" anchor="ctr"/>
          <a:lstStyle>
            <a:lvl1pPr algn="l">
              <a:defRPr sz="91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2023-06-16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7379841" y="47460747"/>
            <a:ext cx="6839850" cy="2726272"/>
          </a:xfrm>
          <a:prstGeom prst="rect">
            <a:avLst/>
          </a:prstGeom>
        </p:spPr>
        <p:txBody>
          <a:bodyPr vert="horz" lIns="409880" tIns="204940" rIns="409880" bIns="204940" rtlCol="0" anchor="ctr"/>
          <a:lstStyle>
            <a:lvl1pPr algn="ctr">
              <a:defRPr sz="91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5479660" y="47460747"/>
            <a:ext cx="5039890" cy="2726272"/>
          </a:xfrm>
          <a:prstGeom prst="rect">
            <a:avLst/>
          </a:prstGeom>
        </p:spPr>
        <p:txBody>
          <a:bodyPr vert="horz" lIns="409880" tIns="204940" rIns="409880" bIns="204940" rtlCol="0" anchor="ctr"/>
          <a:lstStyle>
            <a:lvl1pPr algn="r">
              <a:defRPr sz="91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925765" rtl="0" eaLnBrk="1" latinLnBrk="0" hangingPunct="1">
        <a:spcBef>
          <a:spcPct val="0"/>
        </a:spcBef>
        <a:buNone/>
        <a:defRPr sz="3328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97171" indent="-2597171" algn="l" defTabSz="6925765" rtl="0" eaLnBrk="1" latinLnBrk="0" hangingPunct="1">
        <a:spcBef>
          <a:spcPct val="20000"/>
        </a:spcBef>
        <a:buFont typeface="Arial" pitchFamily="34" charset="0"/>
        <a:buChar char="•"/>
        <a:defRPr sz="24169" kern="1200">
          <a:solidFill>
            <a:schemeClr val="tx1"/>
          </a:solidFill>
          <a:latin typeface="+mn-lt"/>
          <a:ea typeface="+mn-ea"/>
          <a:cs typeface="+mn-cs"/>
        </a:defRPr>
      </a:lvl1pPr>
      <a:lvl2pPr marL="5627180" indent="-2164297" algn="l" defTabSz="6925765" rtl="0" eaLnBrk="1" latinLnBrk="0" hangingPunct="1">
        <a:spcBef>
          <a:spcPct val="20000"/>
        </a:spcBef>
        <a:buFont typeface="Arial" pitchFamily="34" charset="0"/>
        <a:buChar char="–"/>
        <a:defRPr sz="21302" kern="1200">
          <a:solidFill>
            <a:schemeClr val="tx1"/>
          </a:solidFill>
          <a:latin typeface="+mn-lt"/>
          <a:ea typeface="+mn-ea"/>
          <a:cs typeface="+mn-cs"/>
        </a:defRPr>
      </a:lvl2pPr>
      <a:lvl3pPr marL="8657189" indent="-1731424" algn="l" defTabSz="6925765" rtl="0" eaLnBrk="1" latinLnBrk="0" hangingPunct="1">
        <a:spcBef>
          <a:spcPct val="20000"/>
        </a:spcBef>
        <a:buFont typeface="Arial" pitchFamily="34" charset="0"/>
        <a:buChar char="•"/>
        <a:defRPr sz="18240" kern="1200">
          <a:solidFill>
            <a:schemeClr val="tx1"/>
          </a:solidFill>
          <a:latin typeface="+mn-lt"/>
          <a:ea typeface="+mn-ea"/>
          <a:cs typeface="+mn-cs"/>
        </a:defRPr>
      </a:lvl3pPr>
      <a:lvl4pPr marL="12120071" indent="-1731424" algn="l" defTabSz="6925765" rtl="0" eaLnBrk="1" latinLnBrk="0" hangingPunct="1">
        <a:spcBef>
          <a:spcPct val="20000"/>
        </a:spcBef>
        <a:buFont typeface="Arial" pitchFamily="34" charset="0"/>
        <a:buChar char="–"/>
        <a:defRPr sz="15213" kern="1200">
          <a:solidFill>
            <a:schemeClr val="tx1"/>
          </a:solidFill>
          <a:latin typeface="+mn-lt"/>
          <a:ea typeface="+mn-ea"/>
          <a:cs typeface="+mn-cs"/>
        </a:defRPr>
      </a:lvl4pPr>
      <a:lvl5pPr marL="15582954" indent="-1731424" algn="l" defTabSz="6925765" rtl="0" eaLnBrk="1" latinLnBrk="0" hangingPunct="1">
        <a:spcBef>
          <a:spcPct val="20000"/>
        </a:spcBef>
        <a:buFont typeface="Arial" pitchFamily="34" charset="0"/>
        <a:buChar char="»"/>
        <a:defRPr sz="15213" kern="1200">
          <a:solidFill>
            <a:schemeClr val="tx1"/>
          </a:solidFill>
          <a:latin typeface="+mn-lt"/>
          <a:ea typeface="+mn-ea"/>
          <a:cs typeface="+mn-cs"/>
        </a:defRPr>
      </a:lvl5pPr>
      <a:lvl6pPr marL="19045837" indent="-1731424" algn="l" defTabSz="6925765" rtl="0" eaLnBrk="1" latinLnBrk="0" hangingPunct="1">
        <a:spcBef>
          <a:spcPct val="20000"/>
        </a:spcBef>
        <a:buFont typeface="Arial" pitchFamily="34" charset="0"/>
        <a:buChar char="•"/>
        <a:defRPr sz="15213" kern="1200">
          <a:solidFill>
            <a:schemeClr val="tx1"/>
          </a:solidFill>
          <a:latin typeface="+mn-lt"/>
          <a:ea typeface="+mn-ea"/>
          <a:cs typeface="+mn-cs"/>
        </a:defRPr>
      </a:lvl6pPr>
      <a:lvl7pPr marL="22508684" indent="-1731424" algn="l" defTabSz="6925765" rtl="0" eaLnBrk="1" latinLnBrk="0" hangingPunct="1">
        <a:spcBef>
          <a:spcPct val="20000"/>
        </a:spcBef>
        <a:buFont typeface="Arial" pitchFamily="34" charset="0"/>
        <a:buChar char="•"/>
        <a:defRPr sz="15213" kern="1200">
          <a:solidFill>
            <a:schemeClr val="tx1"/>
          </a:solidFill>
          <a:latin typeface="+mn-lt"/>
          <a:ea typeface="+mn-ea"/>
          <a:cs typeface="+mn-cs"/>
        </a:defRPr>
      </a:lvl7pPr>
      <a:lvl8pPr marL="25971567" indent="-1731424" algn="l" defTabSz="6925765" rtl="0" eaLnBrk="1" latinLnBrk="0" hangingPunct="1">
        <a:spcBef>
          <a:spcPct val="20000"/>
        </a:spcBef>
        <a:buFont typeface="Arial" pitchFamily="34" charset="0"/>
        <a:buChar char="•"/>
        <a:defRPr sz="15213" kern="1200">
          <a:solidFill>
            <a:schemeClr val="tx1"/>
          </a:solidFill>
          <a:latin typeface="+mn-lt"/>
          <a:ea typeface="+mn-ea"/>
          <a:cs typeface="+mn-cs"/>
        </a:defRPr>
      </a:lvl8pPr>
      <a:lvl9pPr marL="29434449" indent="-1731424" algn="l" defTabSz="6925765" rtl="0" eaLnBrk="1" latinLnBrk="0" hangingPunct="1">
        <a:spcBef>
          <a:spcPct val="20000"/>
        </a:spcBef>
        <a:buFont typeface="Arial" pitchFamily="34" charset="0"/>
        <a:buChar char="•"/>
        <a:defRPr sz="152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925765" rtl="0" eaLnBrk="1" latinLnBrk="0" hangingPunct="1">
        <a:defRPr sz="13678" kern="1200">
          <a:solidFill>
            <a:schemeClr val="tx1"/>
          </a:solidFill>
          <a:latin typeface="+mn-lt"/>
          <a:ea typeface="+mn-ea"/>
          <a:cs typeface="+mn-cs"/>
        </a:defRPr>
      </a:lvl1pPr>
      <a:lvl2pPr marL="3462883" algn="l" defTabSz="6925765" rtl="0" eaLnBrk="1" latinLnBrk="0" hangingPunct="1">
        <a:defRPr sz="13678" kern="1200">
          <a:solidFill>
            <a:schemeClr val="tx1"/>
          </a:solidFill>
          <a:latin typeface="+mn-lt"/>
          <a:ea typeface="+mn-ea"/>
          <a:cs typeface="+mn-cs"/>
        </a:defRPr>
      </a:lvl2pPr>
      <a:lvl3pPr marL="6925765" algn="l" defTabSz="6925765" rtl="0" eaLnBrk="1" latinLnBrk="0" hangingPunct="1">
        <a:defRPr sz="13678" kern="1200">
          <a:solidFill>
            <a:schemeClr val="tx1"/>
          </a:solidFill>
          <a:latin typeface="+mn-lt"/>
          <a:ea typeface="+mn-ea"/>
          <a:cs typeface="+mn-cs"/>
        </a:defRPr>
      </a:lvl3pPr>
      <a:lvl4pPr marL="10388612" algn="l" defTabSz="6925765" rtl="0" eaLnBrk="1" latinLnBrk="0" hangingPunct="1">
        <a:defRPr sz="13678" kern="1200">
          <a:solidFill>
            <a:schemeClr val="tx1"/>
          </a:solidFill>
          <a:latin typeface="+mn-lt"/>
          <a:ea typeface="+mn-ea"/>
          <a:cs typeface="+mn-cs"/>
        </a:defRPr>
      </a:lvl4pPr>
      <a:lvl5pPr marL="13851495" algn="l" defTabSz="6925765" rtl="0" eaLnBrk="1" latinLnBrk="0" hangingPunct="1">
        <a:defRPr sz="13678" kern="1200">
          <a:solidFill>
            <a:schemeClr val="tx1"/>
          </a:solidFill>
          <a:latin typeface="+mn-lt"/>
          <a:ea typeface="+mn-ea"/>
          <a:cs typeface="+mn-cs"/>
        </a:defRPr>
      </a:lvl5pPr>
      <a:lvl6pPr marL="17314378" algn="l" defTabSz="6925765" rtl="0" eaLnBrk="1" latinLnBrk="0" hangingPunct="1">
        <a:defRPr sz="13678" kern="1200">
          <a:solidFill>
            <a:schemeClr val="tx1"/>
          </a:solidFill>
          <a:latin typeface="+mn-lt"/>
          <a:ea typeface="+mn-ea"/>
          <a:cs typeface="+mn-cs"/>
        </a:defRPr>
      </a:lvl6pPr>
      <a:lvl7pPr marL="20777260" algn="l" defTabSz="6925765" rtl="0" eaLnBrk="1" latinLnBrk="0" hangingPunct="1">
        <a:defRPr sz="13678" kern="1200">
          <a:solidFill>
            <a:schemeClr val="tx1"/>
          </a:solidFill>
          <a:latin typeface="+mn-lt"/>
          <a:ea typeface="+mn-ea"/>
          <a:cs typeface="+mn-cs"/>
        </a:defRPr>
      </a:lvl7pPr>
      <a:lvl8pPr marL="24240143" algn="l" defTabSz="6925765" rtl="0" eaLnBrk="1" latinLnBrk="0" hangingPunct="1">
        <a:defRPr sz="13678" kern="1200">
          <a:solidFill>
            <a:schemeClr val="tx1"/>
          </a:solidFill>
          <a:latin typeface="+mn-lt"/>
          <a:ea typeface="+mn-ea"/>
          <a:cs typeface="+mn-cs"/>
        </a:defRPr>
      </a:lvl8pPr>
      <a:lvl9pPr marL="27703026" algn="l" defTabSz="6925765" rtl="0" eaLnBrk="1" latinLnBrk="0" hangingPunct="1">
        <a:defRPr sz="136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AutoShape 2" descr="http://www.cpcmconf.org/images/logo.jpg"/>
          <p:cNvSpPr>
            <a:spLocks noChangeAspect="1" noChangeArrowheads="1"/>
          </p:cNvSpPr>
          <p:nvPr/>
        </p:nvSpPr>
        <p:spPr bwMode="auto">
          <a:xfrm>
            <a:off x="-7001278" y="-101305"/>
            <a:ext cx="536889" cy="304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54557" tIns="77292" rIns="154557" bIns="77292" numCol="1" anchor="t" anchorCtr="0" compatLnSpc="1">
            <a:prstTxWarp prst="textNoShape">
              <a:avLst/>
            </a:prstTxWarp>
          </a:bodyPr>
          <a:lstStyle/>
          <a:p>
            <a:endParaRPr lang="zh-CN" altLang="en-US" sz="13678"/>
          </a:p>
        </p:txBody>
      </p:sp>
      <p:sp>
        <p:nvSpPr>
          <p:cNvPr id="5" name="TextBox 4"/>
          <p:cNvSpPr txBox="1"/>
          <p:nvPr/>
        </p:nvSpPr>
        <p:spPr>
          <a:xfrm>
            <a:off x="6037665" y="4076545"/>
            <a:ext cx="10631737" cy="1029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6089" dirty="0">
                <a:solidFill>
                  <a:srgbClr val="0D00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itchFamily="65" charset="-120"/>
                <a:cs typeface="Times New Roman" panose="02020603050405020304" pitchFamily="18" charset="0"/>
                <a:sym typeface="Arial" charset="0"/>
              </a:rPr>
              <a:t>Authors and affiliation</a:t>
            </a:r>
            <a:endParaRPr lang="en-US" altLang="zh-CN" sz="6089" dirty="0">
              <a:latin typeface="Palatino Linotype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32592" y="2673592"/>
            <a:ext cx="16144352" cy="1342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122" dirty="0">
                <a:latin typeface="Palatino Linotype" pitchFamily="18" charset="0"/>
              </a:rPr>
              <a:t>Title Goes Here Title Goes Here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85935" y="11092521"/>
            <a:ext cx="1850075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altLang="zh-CN" sz="5000" dirty="0">
                <a:latin typeface="Palatino Linotype" pitchFamily="18" charset="0"/>
              </a:rPr>
              <a:t>Canvases </a:t>
            </a:r>
            <a:r>
              <a:rPr lang="en-US" altLang="zh-CN" sz="5000" dirty="0">
                <a:latin typeface="Palatino Linotype" pitchFamily="18" charset="0"/>
              </a:rPr>
              <a:t>Size: 160cm (height) ×60cm (width)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12004769" y="28406848"/>
            <a:ext cx="15423879" cy="717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zh-CN" altLang="en-US" sz="4065" dirty="0">
              <a:latin typeface="Palatino Linotype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6674087" y="433196"/>
            <a:ext cx="4849126" cy="973516"/>
          </a:xfrm>
          <a:prstGeom prst="rect">
            <a:avLst/>
          </a:prstGeom>
          <a:solidFill>
            <a:srgbClr val="00B050"/>
          </a:solidFill>
          <a:ln>
            <a:solidFill>
              <a:srgbClr val="4A64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678" dirty="0"/>
          </a:p>
        </p:txBody>
      </p:sp>
      <p:sp>
        <p:nvSpPr>
          <p:cNvPr id="45" name="TextBox 44"/>
          <p:cNvSpPr txBox="1"/>
          <p:nvPr/>
        </p:nvSpPr>
        <p:spPr>
          <a:xfrm>
            <a:off x="16910119" y="561010"/>
            <a:ext cx="4771807" cy="71788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3328" dirty="0"/>
              <a:t> </a:t>
            </a:r>
            <a:r>
              <a:rPr lang="en-US" altLang="zh-CN" sz="4065" dirty="0">
                <a:solidFill>
                  <a:schemeClr val="bg1"/>
                </a:solidFill>
                <a:latin typeface="Palatino Linotype" pitchFamily="18" charset="0"/>
              </a:rPr>
              <a:t>Paper</a:t>
            </a:r>
            <a:r>
              <a:rPr lang="en-US" altLang="zh-CN" sz="3328" dirty="0">
                <a:solidFill>
                  <a:schemeClr val="bg1"/>
                </a:solidFill>
              </a:rPr>
              <a:t> </a:t>
            </a:r>
            <a:r>
              <a:rPr lang="en-US" altLang="zh-CN" sz="4065" dirty="0">
                <a:solidFill>
                  <a:schemeClr val="bg1"/>
                </a:solidFill>
                <a:latin typeface="Palatino Linotype" pitchFamily="18" charset="0"/>
              </a:rPr>
              <a:t>ID goes here</a:t>
            </a:r>
            <a:endParaRPr lang="zh-CN" altLang="en-US" sz="4065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cxnSp>
        <p:nvCxnSpPr>
          <p:cNvPr id="12" name="直接连接符 11"/>
          <p:cNvCxnSpPr>
            <a:cxnSpLocks/>
          </p:cNvCxnSpPr>
          <p:nvPr/>
        </p:nvCxnSpPr>
        <p:spPr>
          <a:xfrm>
            <a:off x="1" y="5744587"/>
            <a:ext cx="21599525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94303" y="17068297"/>
            <a:ext cx="20410914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0" b="1" dirty="0">
                <a:latin typeface="Palatino Linotype" pitchFamily="18" charset="0"/>
              </a:rPr>
              <a:t>Best Poster(s) </a:t>
            </a:r>
            <a:r>
              <a:rPr lang="en-US" altLang="zh-CN" sz="5000" dirty="0">
                <a:latin typeface="Palatino Linotype" pitchFamily="18" charset="0"/>
              </a:rPr>
              <a:t>will be selected based on the following criteria:</a:t>
            </a:r>
          </a:p>
          <a:p>
            <a:endParaRPr lang="en-US" altLang="zh-CN" sz="5000" dirty="0">
              <a:latin typeface="Palatino Linotype" pitchFamily="18" charset="0"/>
            </a:endParaRPr>
          </a:p>
          <a:p>
            <a:pPr marL="965673" indent="-965673">
              <a:buFont typeface="Wingdings" pitchFamily="2" charset="2"/>
              <a:buChar char="ü"/>
            </a:pPr>
            <a:r>
              <a:rPr lang="en-US" altLang="zh-CN" sz="5000" dirty="0">
                <a:latin typeface="Palatino Linotype" pitchFamily="18" charset="0"/>
              </a:rPr>
              <a:t>Novelty, originality, and creativity of the work;</a:t>
            </a:r>
          </a:p>
          <a:p>
            <a:pPr marL="965673" indent="-965673">
              <a:buFont typeface="Wingdings" pitchFamily="2" charset="2"/>
              <a:buChar char="ü"/>
            </a:pPr>
            <a:r>
              <a:rPr lang="en-US" altLang="zh-CN" sz="5000" dirty="0">
                <a:latin typeface="Palatino Linotype" pitchFamily="18" charset="0"/>
              </a:rPr>
              <a:t>Presentation of the work on the poster. Special emphasis will be the presence and explanation of the authors during their designated poster session;</a:t>
            </a:r>
          </a:p>
          <a:p>
            <a:pPr marL="965673" indent="-965673">
              <a:buFont typeface="Wingdings" pitchFamily="2" charset="2"/>
              <a:buChar char="ü"/>
            </a:pPr>
            <a:r>
              <a:rPr lang="en-US" altLang="zh-CN" sz="5000" dirty="0">
                <a:latin typeface="Palatino Linotype" pitchFamily="18" charset="0"/>
              </a:rPr>
              <a:t>Quality of the poster.</a:t>
            </a:r>
          </a:p>
        </p:txBody>
      </p:sp>
      <p:sp>
        <p:nvSpPr>
          <p:cNvPr id="14" name="TextBox 4">
            <a:extLst>
              <a:ext uri="{FF2B5EF4-FFF2-40B4-BE49-F238E27FC236}">
                <a16:creationId xmlns:a16="http://schemas.microsoft.com/office/drawing/2014/main" id="{1FB40114-5437-481A-B036-DFD64F12D529}"/>
              </a:ext>
            </a:extLst>
          </p:cNvPr>
          <p:cNvSpPr txBox="1"/>
          <p:nvPr/>
        </p:nvSpPr>
        <p:spPr>
          <a:xfrm>
            <a:off x="3649771" y="396655"/>
            <a:ext cx="4464495" cy="20702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397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itchFamily="65" charset="-120"/>
                <a:cs typeface="Times New Roman" panose="02020603050405020304" pitchFamily="18" charset="0"/>
                <a:sym typeface="Arial" charset="0"/>
              </a:rPr>
              <a:t>ABS 2023</a:t>
            </a:r>
            <a:endParaRPr lang="en-US" altLang="zh-TW" sz="5397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標楷體" pitchFamily="65" charset="-120"/>
              <a:cs typeface="Times New Roman" panose="02020603050405020304" pitchFamily="18" charset="0"/>
              <a:sym typeface="Arial" charset="0"/>
            </a:endParaRPr>
          </a:p>
          <a:p>
            <a:r>
              <a:rPr lang="en-US" altLang="zh-CN" sz="3728" b="1" dirty="0">
                <a:solidFill>
                  <a:srgbClr val="00B050"/>
                </a:solidFill>
              </a:rPr>
              <a:t>July 4th-7th, 2023</a:t>
            </a:r>
            <a:endParaRPr lang="en-GB" altLang="zh-CN" sz="3728" b="1" dirty="0">
              <a:solidFill>
                <a:srgbClr val="00B050"/>
              </a:solidFill>
            </a:endParaRPr>
          </a:p>
          <a:p>
            <a:r>
              <a:rPr lang="en-GB" altLang="zh-CN" sz="3728" b="1" dirty="0">
                <a:solidFill>
                  <a:srgbClr val="00B050"/>
                </a:solidFill>
              </a:rPr>
              <a:t> Macao, China</a:t>
            </a:r>
            <a:endParaRPr lang="en-US" altLang="zh-CN" sz="3728" b="1" dirty="0">
              <a:solidFill>
                <a:srgbClr val="00B050"/>
              </a:solidFill>
              <a:latin typeface="Palatino Linotype" pitchFamily="18" charset="0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7E8615DA-4507-4F65-B750-59716D10F706}"/>
              </a:ext>
            </a:extLst>
          </p:cNvPr>
          <p:cNvSpPr txBox="1"/>
          <p:nvPr/>
        </p:nvSpPr>
        <p:spPr>
          <a:xfrm>
            <a:off x="825345" y="28340414"/>
            <a:ext cx="20410914" cy="10864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0" b="1" dirty="0">
                <a:latin typeface="Palatino Linotype" pitchFamily="18" charset="0"/>
              </a:rPr>
              <a:t>NOTE:</a:t>
            </a:r>
            <a:endParaRPr lang="en-US" altLang="zh-CN" sz="5000" dirty="0">
              <a:latin typeface="Palatino Linotype" pitchFamily="18" charset="0"/>
            </a:endParaRPr>
          </a:p>
          <a:p>
            <a:endParaRPr lang="en-US" altLang="zh-CN" sz="5000" dirty="0">
              <a:latin typeface="Palatino Linotype" pitchFamily="18" charset="0"/>
            </a:endParaRPr>
          </a:p>
          <a:p>
            <a:r>
              <a:rPr lang="en-US" altLang="zh-CN" sz="5000" dirty="0">
                <a:latin typeface="Palatino Linotype" pitchFamily="18" charset="0"/>
              </a:rPr>
              <a:t>Please send your poster back to the conference committee via e-mail: abs@absconf.org.</a:t>
            </a:r>
          </a:p>
          <a:p>
            <a:endParaRPr lang="en-US" altLang="zh-CN" sz="5000" dirty="0">
              <a:latin typeface="Palatino Linotype" pitchFamily="18" charset="0"/>
            </a:endParaRPr>
          </a:p>
          <a:p>
            <a:r>
              <a:rPr lang="en-US" altLang="zh-CN" sz="5000" dirty="0">
                <a:latin typeface="Palatino Linotype" pitchFamily="18" charset="0"/>
              </a:rPr>
              <a:t>Please ensure your paper ID (ABS</a:t>
            </a:r>
            <a:r>
              <a:rPr lang="zh-CN" altLang="en-US" sz="5000" dirty="0">
                <a:latin typeface="Palatino Linotype" pitchFamily="18" charset="0"/>
              </a:rPr>
              <a:t>****</a:t>
            </a:r>
            <a:r>
              <a:rPr lang="en-US" altLang="zh-CN" sz="5000" dirty="0">
                <a:latin typeface="Palatino Linotype" pitchFamily="18" charset="0"/>
              </a:rPr>
              <a:t>) is shown correctly on the top of the poster. </a:t>
            </a:r>
            <a:r>
              <a:rPr lang="en-US" altLang="zh-CN" sz="5000" b="1" dirty="0">
                <a:solidFill>
                  <a:srgbClr val="FF0000"/>
                </a:solidFill>
                <a:latin typeface="Palatino Linotype" pitchFamily="18" charset="0"/>
              </a:rPr>
              <a:t>Best Poster(s) </a:t>
            </a:r>
            <a:r>
              <a:rPr lang="en-US" altLang="zh-CN" sz="5000" dirty="0">
                <a:latin typeface="Palatino Linotype" pitchFamily="18" charset="0"/>
              </a:rPr>
              <a:t>will be awarded with </a:t>
            </a:r>
            <a:r>
              <a:rPr lang="en-US" altLang="zh-CN" sz="5000" b="1" dirty="0">
                <a:solidFill>
                  <a:srgbClr val="FF0000"/>
                </a:solidFill>
                <a:latin typeface="Palatino Linotype" pitchFamily="18" charset="0"/>
              </a:rPr>
              <a:t>free Registration </a:t>
            </a:r>
            <a:r>
              <a:rPr lang="en-US" altLang="zh-CN" sz="5000" dirty="0">
                <a:latin typeface="Palatino Linotype" pitchFamily="18" charset="0"/>
              </a:rPr>
              <a:t>to the next year conference.</a:t>
            </a:r>
          </a:p>
          <a:p>
            <a:endParaRPr lang="en-US" altLang="zh-CN" sz="5000" dirty="0">
              <a:latin typeface="Palatino Linotype" pitchFamily="18" charset="0"/>
            </a:endParaRPr>
          </a:p>
          <a:p>
            <a:r>
              <a:rPr lang="en-US" altLang="zh-CN" sz="5000" dirty="0">
                <a:latin typeface="Palatino Linotype" pitchFamily="18" charset="0"/>
              </a:rPr>
              <a:t>Presenter is required to stand by his/her poster and communicates with the other participants who are interested in the poster. </a:t>
            </a:r>
          </a:p>
          <a:p>
            <a:endParaRPr lang="en-US" altLang="zh-CN" sz="5000" dirty="0">
              <a:latin typeface="Palatino Linotype" pitchFamily="18" charset="0"/>
            </a:endParaRPr>
          </a:p>
          <a:p>
            <a:r>
              <a:rPr lang="en-US" altLang="zh-CN" sz="5000" dirty="0">
                <a:latin typeface="Palatino Linotype" pitchFamily="18" charset="0"/>
              </a:rPr>
              <a:t>Poster presenters are responsible for removing their posters after presentation time.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526E2FC6-CD22-4AFC-AB86-873DE73B17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034" y="396654"/>
            <a:ext cx="2910025" cy="2721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139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CE8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CE8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181</Words>
  <Application>Microsoft Office PowerPoint</Application>
  <PresentationFormat>自定义</PresentationFormat>
  <Paragraphs>22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Arial</vt:lpstr>
      <vt:lpstr>Calibri</vt:lpstr>
      <vt:lpstr>Palatino Linotype</vt:lpstr>
      <vt:lpstr>Wingdings</vt:lpstr>
      <vt:lpstr>Office 主题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</cp:lastModifiedBy>
  <cp:revision>59</cp:revision>
  <dcterms:created xsi:type="dcterms:W3CDTF">2017-02-13T08:25:03Z</dcterms:created>
  <dcterms:modified xsi:type="dcterms:W3CDTF">2023-06-16T03:24:32Z</dcterms:modified>
</cp:coreProperties>
</file>