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21599525" cy="51120675"/>
  <p:notesSz cx="9144000" cy="6858000"/>
  <p:defaultTextStyle>
    <a:defPPr>
      <a:defRPr lang="zh-CN"/>
    </a:defPPr>
    <a:lvl1pPr marL="0" algn="l" defTabSz="4098798" rtl="0" eaLnBrk="1" latinLnBrk="0" hangingPunct="1">
      <a:defRPr sz="8100" kern="1200">
        <a:solidFill>
          <a:schemeClr val="tx1"/>
        </a:solidFill>
        <a:latin typeface="+mn-lt"/>
        <a:ea typeface="+mn-ea"/>
        <a:cs typeface="+mn-cs"/>
      </a:defRPr>
    </a:lvl1pPr>
    <a:lvl2pPr marL="2049399" algn="l" defTabSz="4098798" rtl="0" eaLnBrk="1" latinLnBrk="0" hangingPunct="1">
      <a:defRPr sz="8100" kern="1200">
        <a:solidFill>
          <a:schemeClr val="tx1"/>
        </a:solidFill>
        <a:latin typeface="+mn-lt"/>
        <a:ea typeface="+mn-ea"/>
        <a:cs typeface="+mn-cs"/>
      </a:defRPr>
    </a:lvl2pPr>
    <a:lvl3pPr marL="4098798" algn="l" defTabSz="4098798" rtl="0" eaLnBrk="1" latinLnBrk="0" hangingPunct="1">
      <a:defRPr sz="8100" kern="1200">
        <a:solidFill>
          <a:schemeClr val="tx1"/>
        </a:solidFill>
        <a:latin typeface="+mn-lt"/>
        <a:ea typeface="+mn-ea"/>
        <a:cs typeface="+mn-cs"/>
      </a:defRPr>
    </a:lvl3pPr>
    <a:lvl4pPr marL="6148197" algn="l" defTabSz="4098798" rtl="0" eaLnBrk="1" latinLnBrk="0" hangingPunct="1">
      <a:defRPr sz="8100" kern="1200">
        <a:solidFill>
          <a:schemeClr val="tx1"/>
        </a:solidFill>
        <a:latin typeface="+mn-lt"/>
        <a:ea typeface="+mn-ea"/>
        <a:cs typeface="+mn-cs"/>
      </a:defRPr>
    </a:lvl4pPr>
    <a:lvl5pPr marL="8197596" algn="l" defTabSz="4098798" rtl="0" eaLnBrk="1" latinLnBrk="0" hangingPunct="1">
      <a:defRPr sz="8100" kern="1200">
        <a:solidFill>
          <a:schemeClr val="tx1"/>
        </a:solidFill>
        <a:latin typeface="+mn-lt"/>
        <a:ea typeface="+mn-ea"/>
        <a:cs typeface="+mn-cs"/>
      </a:defRPr>
    </a:lvl5pPr>
    <a:lvl6pPr marL="10246995" algn="l" defTabSz="4098798" rtl="0" eaLnBrk="1" latinLnBrk="0" hangingPunct="1">
      <a:defRPr sz="8100" kern="1200">
        <a:solidFill>
          <a:schemeClr val="tx1"/>
        </a:solidFill>
        <a:latin typeface="+mn-lt"/>
        <a:ea typeface="+mn-ea"/>
        <a:cs typeface="+mn-cs"/>
      </a:defRPr>
    </a:lvl6pPr>
    <a:lvl7pPr marL="12296394" algn="l" defTabSz="4098798" rtl="0" eaLnBrk="1" latinLnBrk="0" hangingPunct="1">
      <a:defRPr sz="8100" kern="1200">
        <a:solidFill>
          <a:schemeClr val="tx1"/>
        </a:solidFill>
        <a:latin typeface="+mn-lt"/>
        <a:ea typeface="+mn-ea"/>
        <a:cs typeface="+mn-cs"/>
      </a:defRPr>
    </a:lvl7pPr>
    <a:lvl8pPr marL="14345793" algn="l" defTabSz="4098798" rtl="0" eaLnBrk="1" latinLnBrk="0" hangingPunct="1">
      <a:defRPr sz="8100" kern="1200">
        <a:solidFill>
          <a:schemeClr val="tx1"/>
        </a:solidFill>
        <a:latin typeface="+mn-lt"/>
        <a:ea typeface="+mn-ea"/>
        <a:cs typeface="+mn-cs"/>
      </a:defRPr>
    </a:lvl8pPr>
    <a:lvl9pPr marL="16395192" algn="l" defTabSz="4098798" rtl="0" eaLnBrk="1" latinLnBrk="0" hangingPunct="1">
      <a:defRPr sz="81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7258" userDrawn="1">
          <p15:clr>
            <a:srgbClr val="A4A3A4"/>
          </p15:clr>
        </p15:guide>
        <p15:guide id="2" pos="6871" userDrawn="1">
          <p15:clr>
            <a:srgbClr val="A4A3A4"/>
          </p15:clr>
        </p15:guide>
        <p15:guide id="3" orient="horz" pos="16101" userDrawn="1">
          <p15:clr>
            <a:srgbClr val="A4A3A4"/>
          </p15:clr>
        </p15:guide>
        <p15:guide id="4" pos="680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A6489"/>
    <a:srgbClr val="00427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444" autoAdjust="0"/>
  </p:normalViewPr>
  <p:slideViewPr>
    <p:cSldViewPr>
      <p:cViewPr>
        <p:scale>
          <a:sx n="39" d="100"/>
          <a:sy n="39" d="100"/>
        </p:scale>
        <p:origin x="2115" y="51"/>
      </p:cViewPr>
      <p:guideLst>
        <p:guide orient="horz" pos="27258"/>
        <p:guide pos="6871"/>
        <p:guide orient="horz" pos="16101"/>
        <p:guide pos="6803"/>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3962400" cy="342900"/>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5179484" y="0"/>
            <a:ext cx="3962400" cy="342900"/>
          </a:xfrm>
          <a:prstGeom prst="rect">
            <a:avLst/>
          </a:prstGeom>
        </p:spPr>
        <p:txBody>
          <a:bodyPr vert="horz" lIns="91440" tIns="45720" rIns="91440" bIns="45720" rtlCol="0"/>
          <a:lstStyle>
            <a:lvl1pPr algn="r">
              <a:defRPr sz="1200"/>
            </a:lvl1pPr>
          </a:lstStyle>
          <a:p>
            <a:fld id="{054FB72D-307F-4901-8592-ADD79733337A}" type="datetimeFigureOut">
              <a:rPr lang="zh-CN" altLang="en-US" smtClean="0"/>
              <a:t>2026/3/26</a:t>
            </a:fld>
            <a:endParaRPr lang="zh-CN" altLang="en-US"/>
          </a:p>
        </p:txBody>
      </p:sp>
      <p:sp>
        <p:nvSpPr>
          <p:cNvPr id="4" name="幻灯片图像占位符 3"/>
          <p:cNvSpPr>
            <a:spLocks noGrp="1" noRot="1" noChangeAspect="1"/>
          </p:cNvSpPr>
          <p:nvPr>
            <p:ph type="sldImg" idx="2"/>
          </p:nvPr>
        </p:nvSpPr>
        <p:spPr>
          <a:xfrm>
            <a:off x="4029075" y="514350"/>
            <a:ext cx="1085850" cy="257175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914400" y="3257550"/>
            <a:ext cx="7315200" cy="308610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6513910"/>
            <a:ext cx="3962400" cy="342900"/>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5179484" y="6513910"/>
            <a:ext cx="3962400" cy="342900"/>
          </a:xfrm>
          <a:prstGeom prst="rect">
            <a:avLst/>
          </a:prstGeom>
        </p:spPr>
        <p:txBody>
          <a:bodyPr vert="horz" lIns="91440" tIns="45720" rIns="91440" bIns="45720" rtlCol="0" anchor="b"/>
          <a:lstStyle>
            <a:lvl1pPr algn="r">
              <a:defRPr sz="1200"/>
            </a:lvl1pPr>
          </a:lstStyle>
          <a:p>
            <a:fld id="{C52B2422-7D65-4379-A1BF-7931E8116CB4}" type="slidenum">
              <a:rPr lang="zh-CN" altLang="en-US" smtClean="0"/>
              <a:t>‹nr.›</a:t>
            </a:fld>
            <a:endParaRPr lang="zh-CN" altLang="en-US"/>
          </a:p>
        </p:txBody>
      </p:sp>
    </p:spTree>
    <p:extLst>
      <p:ext uri="{BB962C8B-B14F-4D97-AF65-F5344CB8AC3E}">
        <p14:creationId xmlns:p14="http://schemas.microsoft.com/office/powerpoint/2010/main" val="25849799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4029075" y="514350"/>
            <a:ext cx="1085850" cy="2571750"/>
          </a:xfrm>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C52B2422-7D65-4379-A1BF-7931E8116CB4}" type="slidenum">
              <a:rPr lang="zh-CN" altLang="en-US" smtClean="0"/>
              <a:t>1</a:t>
            </a:fld>
            <a:endParaRPr lang="zh-CN" altLang="en-US"/>
          </a:p>
        </p:txBody>
      </p:sp>
    </p:spTree>
    <p:extLst>
      <p:ext uri="{BB962C8B-B14F-4D97-AF65-F5344CB8AC3E}">
        <p14:creationId xmlns:p14="http://schemas.microsoft.com/office/powerpoint/2010/main" val="482338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619966" y="15880561"/>
            <a:ext cx="18359594" cy="10957813"/>
          </a:xfrm>
        </p:spPr>
        <p:txBody>
          <a:bodyPr/>
          <a:lstStyle/>
          <a:p>
            <a:r>
              <a:rPr lang="zh-CN" altLang="en-US"/>
              <a:t>单击此处编辑母版标题样式</a:t>
            </a:r>
          </a:p>
        </p:txBody>
      </p:sp>
      <p:sp>
        <p:nvSpPr>
          <p:cNvPr id="3" name="副标题 2"/>
          <p:cNvSpPr>
            <a:spLocks noGrp="1"/>
          </p:cNvSpPr>
          <p:nvPr>
            <p:ph type="subTitle" idx="1"/>
          </p:nvPr>
        </p:nvSpPr>
        <p:spPr>
          <a:xfrm>
            <a:off x="3239932" y="28968402"/>
            <a:ext cx="15119668" cy="13064169"/>
          </a:xfrm>
        </p:spPr>
        <p:txBody>
          <a:bodyPr/>
          <a:lstStyle>
            <a:lvl1pPr marL="0" indent="0" algn="ctr">
              <a:buNone/>
              <a:defRPr>
                <a:solidFill>
                  <a:schemeClr val="tx1">
                    <a:tint val="75000"/>
                  </a:schemeClr>
                </a:solidFill>
              </a:defRPr>
            </a:lvl1pPr>
            <a:lvl2pPr marL="3462883" indent="0" algn="ctr">
              <a:buNone/>
              <a:defRPr>
                <a:solidFill>
                  <a:schemeClr val="tx1">
                    <a:tint val="75000"/>
                  </a:schemeClr>
                </a:solidFill>
              </a:defRPr>
            </a:lvl2pPr>
            <a:lvl3pPr marL="6925765" indent="0" algn="ctr">
              <a:buNone/>
              <a:defRPr>
                <a:solidFill>
                  <a:schemeClr val="tx1">
                    <a:tint val="75000"/>
                  </a:schemeClr>
                </a:solidFill>
              </a:defRPr>
            </a:lvl3pPr>
            <a:lvl4pPr marL="10388612" indent="0" algn="ctr">
              <a:buNone/>
              <a:defRPr>
                <a:solidFill>
                  <a:schemeClr val="tx1">
                    <a:tint val="75000"/>
                  </a:schemeClr>
                </a:solidFill>
              </a:defRPr>
            </a:lvl4pPr>
            <a:lvl5pPr marL="13851495" indent="0" algn="ctr">
              <a:buNone/>
              <a:defRPr>
                <a:solidFill>
                  <a:schemeClr val="tx1">
                    <a:tint val="75000"/>
                  </a:schemeClr>
                </a:solidFill>
              </a:defRPr>
            </a:lvl5pPr>
            <a:lvl6pPr marL="17314378" indent="0" algn="ctr">
              <a:buNone/>
              <a:defRPr>
                <a:solidFill>
                  <a:schemeClr val="tx1">
                    <a:tint val="75000"/>
                  </a:schemeClr>
                </a:solidFill>
              </a:defRPr>
            </a:lvl6pPr>
            <a:lvl7pPr marL="20777260" indent="0" algn="ctr">
              <a:buNone/>
              <a:defRPr>
                <a:solidFill>
                  <a:schemeClr val="tx1">
                    <a:tint val="75000"/>
                  </a:schemeClr>
                </a:solidFill>
              </a:defRPr>
            </a:lvl7pPr>
            <a:lvl8pPr marL="24240143" indent="0" algn="ctr">
              <a:buNone/>
              <a:defRPr>
                <a:solidFill>
                  <a:schemeClr val="tx1">
                    <a:tint val="75000"/>
                  </a:schemeClr>
                </a:solidFill>
              </a:defRPr>
            </a:lvl8pPr>
            <a:lvl9pPr marL="27703026" indent="0" algn="ctr">
              <a:buNone/>
              <a:defRPr>
                <a:solidFill>
                  <a:schemeClr val="tx1">
                    <a:tint val="75000"/>
                  </a:schemeClr>
                </a:solidFill>
              </a:defRPr>
            </a:lvl9pPr>
          </a:lstStyle>
          <a:p>
            <a:r>
              <a:rPr lang="zh-CN" altLang="en-US"/>
              <a:t>单击此处编辑母版副标题样式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竖排文字占位符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15659655" y="2047219"/>
            <a:ext cx="4859892" cy="43618239"/>
          </a:xfrm>
        </p:spPr>
        <p:txBody>
          <a:bodyPr vert="eaVert"/>
          <a:lstStyle/>
          <a:p>
            <a:r>
              <a:rPr lang="zh-CN" altLang="en-US"/>
              <a:t>单击此处编辑母版标题样式</a:t>
            </a:r>
          </a:p>
        </p:txBody>
      </p:sp>
      <p:sp>
        <p:nvSpPr>
          <p:cNvPr id="3" name="竖排文字占位符 2"/>
          <p:cNvSpPr>
            <a:spLocks noGrp="1"/>
          </p:cNvSpPr>
          <p:nvPr>
            <p:ph type="body" orient="vert" idx="1"/>
          </p:nvPr>
        </p:nvSpPr>
        <p:spPr>
          <a:xfrm>
            <a:off x="1079974" y="2047219"/>
            <a:ext cx="14219688" cy="43618239"/>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1706214" y="32849781"/>
            <a:ext cx="18359594" cy="10153136"/>
          </a:xfrm>
        </p:spPr>
        <p:txBody>
          <a:bodyPr anchor="t"/>
          <a:lstStyle>
            <a:lvl1pPr algn="l">
              <a:defRPr sz="30258" b="1" cap="all"/>
            </a:lvl1pPr>
          </a:lstStyle>
          <a:p>
            <a:r>
              <a:rPr lang="zh-CN" altLang="en-US"/>
              <a:t>单击此处编辑母版标题样式</a:t>
            </a:r>
          </a:p>
        </p:txBody>
      </p:sp>
      <p:sp>
        <p:nvSpPr>
          <p:cNvPr id="3" name="文本占位符 2"/>
          <p:cNvSpPr>
            <a:spLocks noGrp="1"/>
          </p:cNvSpPr>
          <p:nvPr>
            <p:ph type="body" idx="1"/>
          </p:nvPr>
        </p:nvSpPr>
        <p:spPr>
          <a:xfrm>
            <a:off x="1706214" y="21667131"/>
            <a:ext cx="18359594" cy="11182642"/>
          </a:xfrm>
        </p:spPr>
        <p:txBody>
          <a:bodyPr anchor="b"/>
          <a:lstStyle>
            <a:lvl1pPr marL="0" indent="0">
              <a:buNone/>
              <a:defRPr sz="15213">
                <a:solidFill>
                  <a:schemeClr val="tx1">
                    <a:tint val="75000"/>
                  </a:schemeClr>
                </a:solidFill>
              </a:defRPr>
            </a:lvl1pPr>
            <a:lvl2pPr marL="3462883" indent="0">
              <a:buNone/>
              <a:defRPr sz="13678">
                <a:solidFill>
                  <a:schemeClr val="tx1">
                    <a:tint val="75000"/>
                  </a:schemeClr>
                </a:solidFill>
              </a:defRPr>
            </a:lvl2pPr>
            <a:lvl3pPr marL="6925765" indent="0">
              <a:buNone/>
              <a:defRPr sz="12187">
                <a:solidFill>
                  <a:schemeClr val="tx1">
                    <a:tint val="75000"/>
                  </a:schemeClr>
                </a:solidFill>
              </a:defRPr>
            </a:lvl3pPr>
            <a:lvl4pPr marL="10388612" indent="0">
              <a:buNone/>
              <a:defRPr sz="10651">
                <a:solidFill>
                  <a:schemeClr val="tx1">
                    <a:tint val="75000"/>
                  </a:schemeClr>
                </a:solidFill>
              </a:defRPr>
            </a:lvl4pPr>
            <a:lvl5pPr marL="13851495" indent="0">
              <a:buNone/>
              <a:defRPr sz="10651">
                <a:solidFill>
                  <a:schemeClr val="tx1">
                    <a:tint val="75000"/>
                  </a:schemeClr>
                </a:solidFill>
              </a:defRPr>
            </a:lvl5pPr>
            <a:lvl6pPr marL="17314378" indent="0">
              <a:buNone/>
              <a:defRPr sz="10651">
                <a:solidFill>
                  <a:schemeClr val="tx1">
                    <a:tint val="75000"/>
                  </a:schemeClr>
                </a:solidFill>
              </a:defRPr>
            </a:lvl6pPr>
            <a:lvl7pPr marL="20777260" indent="0">
              <a:buNone/>
              <a:defRPr sz="10651">
                <a:solidFill>
                  <a:schemeClr val="tx1">
                    <a:tint val="75000"/>
                  </a:schemeClr>
                </a:solidFill>
              </a:defRPr>
            </a:lvl7pPr>
            <a:lvl8pPr marL="24240143" indent="0">
              <a:buNone/>
              <a:defRPr sz="10651">
                <a:solidFill>
                  <a:schemeClr val="tx1">
                    <a:tint val="75000"/>
                  </a:schemeClr>
                </a:solidFill>
              </a:defRPr>
            </a:lvl8pPr>
            <a:lvl9pPr marL="27703026" indent="0">
              <a:buNone/>
              <a:defRPr sz="10651">
                <a:solidFill>
                  <a:schemeClr val="tx1">
                    <a:tint val="75000"/>
                  </a:schemeClr>
                </a:solidFill>
              </a:defRPr>
            </a:lvl9pPr>
          </a:lstStyle>
          <a:p>
            <a:pPr lvl="0"/>
            <a:r>
              <a:rPr lang="zh-CN" altLang="en-US"/>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内容占位符 2"/>
          <p:cNvSpPr>
            <a:spLocks noGrp="1"/>
          </p:cNvSpPr>
          <p:nvPr>
            <p:ph sz="half" idx="1"/>
          </p:nvPr>
        </p:nvSpPr>
        <p:spPr>
          <a:xfrm>
            <a:off x="1079980" y="11928174"/>
            <a:ext cx="9539790" cy="33737284"/>
          </a:xfrm>
        </p:spPr>
        <p:txBody>
          <a:bodyPr/>
          <a:lstStyle>
            <a:lvl1pPr>
              <a:defRPr sz="21302"/>
            </a:lvl1pPr>
            <a:lvl2pPr>
              <a:defRPr sz="18240"/>
            </a:lvl2pPr>
            <a:lvl3pPr>
              <a:defRPr sz="15213"/>
            </a:lvl3pPr>
            <a:lvl4pPr>
              <a:defRPr sz="13678"/>
            </a:lvl4pPr>
            <a:lvl5pPr>
              <a:defRPr sz="13678"/>
            </a:lvl5pPr>
            <a:lvl6pPr>
              <a:defRPr sz="13678"/>
            </a:lvl6pPr>
            <a:lvl7pPr>
              <a:defRPr sz="13678"/>
            </a:lvl7pPr>
            <a:lvl8pPr>
              <a:defRPr sz="13678"/>
            </a:lvl8pPr>
            <a:lvl9pPr>
              <a:defRPr sz="13678"/>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内容占位符 3"/>
          <p:cNvSpPr>
            <a:spLocks noGrp="1"/>
          </p:cNvSpPr>
          <p:nvPr>
            <p:ph sz="half" idx="2"/>
          </p:nvPr>
        </p:nvSpPr>
        <p:spPr>
          <a:xfrm>
            <a:off x="10979763" y="11928174"/>
            <a:ext cx="9539790" cy="33737284"/>
          </a:xfrm>
        </p:spPr>
        <p:txBody>
          <a:bodyPr/>
          <a:lstStyle>
            <a:lvl1pPr>
              <a:defRPr sz="21302"/>
            </a:lvl1pPr>
            <a:lvl2pPr>
              <a:defRPr sz="18240"/>
            </a:lvl2pPr>
            <a:lvl3pPr>
              <a:defRPr sz="15213"/>
            </a:lvl3pPr>
            <a:lvl4pPr>
              <a:defRPr sz="13678"/>
            </a:lvl4pPr>
            <a:lvl5pPr>
              <a:defRPr sz="13678"/>
            </a:lvl5pPr>
            <a:lvl6pPr>
              <a:defRPr sz="13678"/>
            </a:lvl6pPr>
            <a:lvl7pPr>
              <a:defRPr sz="13678"/>
            </a:lvl7pPr>
            <a:lvl8pPr>
              <a:defRPr sz="13678"/>
            </a:lvl8pPr>
            <a:lvl9pPr>
              <a:defRPr sz="13678"/>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lvl1pPr>
              <a:defRPr/>
            </a:lvl1pPr>
          </a:lstStyle>
          <a:p>
            <a:r>
              <a:rPr lang="zh-CN" altLang="en-US"/>
              <a:t>单击此处编辑母版标题样式</a:t>
            </a:r>
          </a:p>
        </p:txBody>
      </p:sp>
      <p:sp>
        <p:nvSpPr>
          <p:cNvPr id="3" name="文本占位符 2"/>
          <p:cNvSpPr>
            <a:spLocks noGrp="1"/>
          </p:cNvSpPr>
          <p:nvPr>
            <p:ph type="body" idx="1"/>
          </p:nvPr>
        </p:nvSpPr>
        <p:spPr>
          <a:xfrm>
            <a:off x="1079980" y="11442983"/>
            <a:ext cx="9543540" cy="4768896"/>
          </a:xfrm>
        </p:spPr>
        <p:txBody>
          <a:bodyPr anchor="b"/>
          <a:lstStyle>
            <a:lvl1pPr marL="0" indent="0">
              <a:buNone/>
              <a:defRPr sz="18240" b="1"/>
            </a:lvl1pPr>
            <a:lvl2pPr marL="3462883" indent="0">
              <a:buNone/>
              <a:defRPr sz="15213" b="1"/>
            </a:lvl2pPr>
            <a:lvl3pPr marL="6925765" indent="0">
              <a:buNone/>
              <a:defRPr sz="13678" b="1"/>
            </a:lvl3pPr>
            <a:lvl4pPr marL="10388612" indent="0">
              <a:buNone/>
              <a:defRPr sz="12187" b="1"/>
            </a:lvl4pPr>
            <a:lvl5pPr marL="13851495" indent="0">
              <a:buNone/>
              <a:defRPr sz="12187" b="1"/>
            </a:lvl5pPr>
            <a:lvl6pPr marL="17314378" indent="0">
              <a:buNone/>
              <a:defRPr sz="12187" b="1"/>
            </a:lvl6pPr>
            <a:lvl7pPr marL="20777260" indent="0">
              <a:buNone/>
              <a:defRPr sz="12187" b="1"/>
            </a:lvl7pPr>
            <a:lvl8pPr marL="24240143" indent="0">
              <a:buNone/>
              <a:defRPr sz="12187" b="1"/>
            </a:lvl8pPr>
            <a:lvl9pPr marL="27703026" indent="0">
              <a:buNone/>
              <a:defRPr sz="12187" b="1"/>
            </a:lvl9pPr>
          </a:lstStyle>
          <a:p>
            <a:pPr lvl="0"/>
            <a:r>
              <a:rPr lang="zh-CN" altLang="en-US"/>
              <a:t>单击此处编辑母版文本样式</a:t>
            </a:r>
          </a:p>
        </p:txBody>
      </p:sp>
      <p:sp>
        <p:nvSpPr>
          <p:cNvPr id="4" name="内容占位符 3"/>
          <p:cNvSpPr>
            <a:spLocks noGrp="1"/>
          </p:cNvSpPr>
          <p:nvPr>
            <p:ph sz="half" idx="2"/>
          </p:nvPr>
        </p:nvSpPr>
        <p:spPr>
          <a:xfrm>
            <a:off x="1079980" y="16211887"/>
            <a:ext cx="9543540" cy="29453558"/>
          </a:xfrm>
        </p:spPr>
        <p:txBody>
          <a:bodyPr/>
          <a:lstStyle>
            <a:lvl1pPr>
              <a:defRPr sz="18240"/>
            </a:lvl1pPr>
            <a:lvl2pPr>
              <a:defRPr sz="15213"/>
            </a:lvl2pPr>
            <a:lvl3pPr>
              <a:defRPr sz="13678"/>
            </a:lvl3pPr>
            <a:lvl4pPr>
              <a:defRPr sz="12187"/>
            </a:lvl4pPr>
            <a:lvl5pPr>
              <a:defRPr sz="12187"/>
            </a:lvl5pPr>
            <a:lvl6pPr>
              <a:defRPr sz="12187"/>
            </a:lvl6pPr>
            <a:lvl7pPr>
              <a:defRPr sz="12187"/>
            </a:lvl7pPr>
            <a:lvl8pPr>
              <a:defRPr sz="12187"/>
            </a:lvl8pPr>
            <a:lvl9pPr>
              <a:defRPr sz="12187"/>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5" name="文本占位符 4"/>
          <p:cNvSpPr>
            <a:spLocks noGrp="1"/>
          </p:cNvSpPr>
          <p:nvPr>
            <p:ph type="body" sz="quarter" idx="3"/>
          </p:nvPr>
        </p:nvSpPr>
        <p:spPr>
          <a:xfrm>
            <a:off x="10972266" y="11442983"/>
            <a:ext cx="9547290" cy="4768896"/>
          </a:xfrm>
        </p:spPr>
        <p:txBody>
          <a:bodyPr anchor="b"/>
          <a:lstStyle>
            <a:lvl1pPr marL="0" indent="0">
              <a:buNone/>
              <a:defRPr sz="18240" b="1"/>
            </a:lvl1pPr>
            <a:lvl2pPr marL="3462883" indent="0">
              <a:buNone/>
              <a:defRPr sz="15213" b="1"/>
            </a:lvl2pPr>
            <a:lvl3pPr marL="6925765" indent="0">
              <a:buNone/>
              <a:defRPr sz="13678" b="1"/>
            </a:lvl3pPr>
            <a:lvl4pPr marL="10388612" indent="0">
              <a:buNone/>
              <a:defRPr sz="12187" b="1"/>
            </a:lvl4pPr>
            <a:lvl5pPr marL="13851495" indent="0">
              <a:buNone/>
              <a:defRPr sz="12187" b="1"/>
            </a:lvl5pPr>
            <a:lvl6pPr marL="17314378" indent="0">
              <a:buNone/>
              <a:defRPr sz="12187" b="1"/>
            </a:lvl6pPr>
            <a:lvl7pPr marL="20777260" indent="0">
              <a:buNone/>
              <a:defRPr sz="12187" b="1"/>
            </a:lvl7pPr>
            <a:lvl8pPr marL="24240143" indent="0">
              <a:buNone/>
              <a:defRPr sz="12187" b="1"/>
            </a:lvl8pPr>
            <a:lvl9pPr marL="27703026" indent="0">
              <a:buNone/>
              <a:defRPr sz="12187" b="1"/>
            </a:lvl9pPr>
          </a:lstStyle>
          <a:p>
            <a:pPr lvl="0"/>
            <a:r>
              <a:rPr lang="zh-CN" altLang="en-US"/>
              <a:t>单击此处编辑母版文本样式</a:t>
            </a:r>
          </a:p>
        </p:txBody>
      </p:sp>
      <p:sp>
        <p:nvSpPr>
          <p:cNvPr id="6" name="内容占位符 5"/>
          <p:cNvSpPr>
            <a:spLocks noGrp="1"/>
          </p:cNvSpPr>
          <p:nvPr>
            <p:ph sz="quarter" idx="4"/>
          </p:nvPr>
        </p:nvSpPr>
        <p:spPr>
          <a:xfrm>
            <a:off x="10972266" y="16211887"/>
            <a:ext cx="9547290" cy="29453558"/>
          </a:xfrm>
        </p:spPr>
        <p:txBody>
          <a:bodyPr/>
          <a:lstStyle>
            <a:lvl1pPr>
              <a:defRPr sz="18240"/>
            </a:lvl1pPr>
            <a:lvl2pPr>
              <a:defRPr sz="15213"/>
            </a:lvl2pPr>
            <a:lvl3pPr>
              <a:defRPr sz="13678"/>
            </a:lvl3pPr>
            <a:lvl4pPr>
              <a:defRPr sz="12187"/>
            </a:lvl4pPr>
            <a:lvl5pPr>
              <a:defRPr sz="12187"/>
            </a:lvl5pPr>
            <a:lvl6pPr>
              <a:defRPr sz="12187"/>
            </a:lvl6pPr>
            <a:lvl7pPr>
              <a:defRPr sz="12187"/>
            </a:lvl7pPr>
            <a:lvl8pPr>
              <a:defRPr sz="12187"/>
            </a:lvl8pPr>
            <a:lvl9pPr>
              <a:defRPr sz="12187"/>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7" name="日期占位符 6"/>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a:t>单击此处编辑母版标题样式</a:t>
            </a:r>
          </a:p>
        </p:txBody>
      </p:sp>
      <p:sp>
        <p:nvSpPr>
          <p:cNvPr id="3" name="日期占位符 2"/>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1079984" y="2035361"/>
            <a:ext cx="7106094" cy="8662116"/>
          </a:xfrm>
        </p:spPr>
        <p:txBody>
          <a:bodyPr anchor="b"/>
          <a:lstStyle>
            <a:lvl1pPr algn="l">
              <a:defRPr sz="15213" b="1"/>
            </a:lvl1pPr>
          </a:lstStyle>
          <a:p>
            <a:r>
              <a:rPr lang="zh-CN" altLang="en-US"/>
              <a:t>单击此处编辑母版标题样式</a:t>
            </a:r>
          </a:p>
        </p:txBody>
      </p:sp>
      <p:sp>
        <p:nvSpPr>
          <p:cNvPr id="3" name="内容占位符 2"/>
          <p:cNvSpPr>
            <a:spLocks noGrp="1"/>
          </p:cNvSpPr>
          <p:nvPr>
            <p:ph idx="1"/>
          </p:nvPr>
        </p:nvSpPr>
        <p:spPr>
          <a:xfrm>
            <a:off x="8444818" y="2035370"/>
            <a:ext cx="12074732" cy="43630080"/>
          </a:xfrm>
        </p:spPr>
        <p:txBody>
          <a:bodyPr/>
          <a:lstStyle>
            <a:lvl1pPr>
              <a:defRPr sz="24169"/>
            </a:lvl1pPr>
            <a:lvl2pPr>
              <a:defRPr sz="21302"/>
            </a:lvl2pPr>
            <a:lvl3pPr>
              <a:defRPr sz="18240"/>
            </a:lvl3pPr>
            <a:lvl4pPr>
              <a:defRPr sz="15213"/>
            </a:lvl4pPr>
            <a:lvl5pPr>
              <a:defRPr sz="15213"/>
            </a:lvl5pPr>
            <a:lvl6pPr>
              <a:defRPr sz="15213"/>
            </a:lvl6pPr>
            <a:lvl7pPr>
              <a:defRPr sz="15213"/>
            </a:lvl7pPr>
            <a:lvl8pPr>
              <a:defRPr sz="15213"/>
            </a:lvl8pPr>
            <a:lvl9pPr>
              <a:defRPr sz="15213"/>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文本占位符 3"/>
          <p:cNvSpPr>
            <a:spLocks noGrp="1"/>
          </p:cNvSpPr>
          <p:nvPr>
            <p:ph type="body" sz="half" idx="2"/>
          </p:nvPr>
        </p:nvSpPr>
        <p:spPr>
          <a:xfrm>
            <a:off x="1079984" y="10697481"/>
            <a:ext cx="7106094" cy="34967964"/>
          </a:xfrm>
        </p:spPr>
        <p:txBody>
          <a:bodyPr/>
          <a:lstStyle>
            <a:lvl1pPr marL="0" indent="0">
              <a:buNone/>
              <a:defRPr sz="10651"/>
            </a:lvl1pPr>
            <a:lvl2pPr marL="3462883" indent="0">
              <a:buNone/>
              <a:defRPr sz="9125"/>
            </a:lvl2pPr>
            <a:lvl3pPr marL="6925765" indent="0">
              <a:buNone/>
              <a:defRPr sz="7589"/>
            </a:lvl3pPr>
            <a:lvl4pPr marL="10388612" indent="0">
              <a:buNone/>
              <a:defRPr sz="6755"/>
            </a:lvl4pPr>
            <a:lvl5pPr marL="13851495" indent="0">
              <a:buNone/>
              <a:defRPr sz="6755"/>
            </a:lvl5pPr>
            <a:lvl6pPr marL="17314378" indent="0">
              <a:buNone/>
              <a:defRPr sz="6755"/>
            </a:lvl6pPr>
            <a:lvl7pPr marL="20777260" indent="0">
              <a:buNone/>
              <a:defRPr sz="6755"/>
            </a:lvl7pPr>
            <a:lvl8pPr marL="24240143" indent="0">
              <a:buNone/>
              <a:defRPr sz="6755"/>
            </a:lvl8pPr>
            <a:lvl9pPr marL="27703026" indent="0">
              <a:buNone/>
              <a:defRPr sz="67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4233661" y="35784486"/>
            <a:ext cx="12959715" cy="4224560"/>
          </a:xfrm>
        </p:spPr>
        <p:txBody>
          <a:bodyPr anchor="b"/>
          <a:lstStyle>
            <a:lvl1pPr algn="l">
              <a:defRPr sz="15213" b="1"/>
            </a:lvl1pPr>
          </a:lstStyle>
          <a:p>
            <a:r>
              <a:rPr lang="zh-CN" altLang="en-US"/>
              <a:t>单击此处编辑母版标题样式</a:t>
            </a:r>
          </a:p>
        </p:txBody>
      </p:sp>
      <p:sp>
        <p:nvSpPr>
          <p:cNvPr id="3" name="图片占位符 2"/>
          <p:cNvSpPr>
            <a:spLocks noGrp="1"/>
          </p:cNvSpPr>
          <p:nvPr>
            <p:ph type="pic" idx="1"/>
          </p:nvPr>
        </p:nvSpPr>
        <p:spPr>
          <a:xfrm>
            <a:off x="4233661" y="4567731"/>
            <a:ext cx="12959715" cy="30672405"/>
          </a:xfrm>
        </p:spPr>
        <p:txBody>
          <a:bodyPr/>
          <a:lstStyle>
            <a:lvl1pPr marL="0" indent="0">
              <a:buNone/>
              <a:defRPr sz="24169"/>
            </a:lvl1pPr>
            <a:lvl2pPr marL="3462883" indent="0">
              <a:buNone/>
              <a:defRPr sz="21302"/>
            </a:lvl2pPr>
            <a:lvl3pPr marL="6925765" indent="0">
              <a:buNone/>
              <a:defRPr sz="18240"/>
            </a:lvl3pPr>
            <a:lvl4pPr marL="10388612" indent="0">
              <a:buNone/>
              <a:defRPr sz="15213"/>
            </a:lvl4pPr>
            <a:lvl5pPr marL="13851495" indent="0">
              <a:buNone/>
              <a:defRPr sz="15213"/>
            </a:lvl5pPr>
            <a:lvl6pPr marL="17314378" indent="0">
              <a:buNone/>
              <a:defRPr sz="15213"/>
            </a:lvl6pPr>
            <a:lvl7pPr marL="20777260" indent="0">
              <a:buNone/>
              <a:defRPr sz="15213"/>
            </a:lvl7pPr>
            <a:lvl8pPr marL="24240143" indent="0">
              <a:buNone/>
              <a:defRPr sz="15213"/>
            </a:lvl8pPr>
            <a:lvl9pPr marL="27703026" indent="0">
              <a:buNone/>
              <a:defRPr sz="15213"/>
            </a:lvl9pPr>
          </a:lstStyle>
          <a:p>
            <a:endParaRPr lang="zh-CN" altLang="en-US"/>
          </a:p>
        </p:txBody>
      </p:sp>
      <p:sp>
        <p:nvSpPr>
          <p:cNvPr id="4" name="文本占位符 3"/>
          <p:cNvSpPr>
            <a:spLocks noGrp="1"/>
          </p:cNvSpPr>
          <p:nvPr>
            <p:ph type="body" sz="half" idx="2"/>
          </p:nvPr>
        </p:nvSpPr>
        <p:spPr>
          <a:xfrm>
            <a:off x="4233661" y="40009046"/>
            <a:ext cx="12959715" cy="5999575"/>
          </a:xfrm>
        </p:spPr>
        <p:txBody>
          <a:bodyPr/>
          <a:lstStyle>
            <a:lvl1pPr marL="0" indent="0">
              <a:buNone/>
              <a:defRPr sz="10651"/>
            </a:lvl1pPr>
            <a:lvl2pPr marL="3462883" indent="0">
              <a:buNone/>
              <a:defRPr sz="9125"/>
            </a:lvl2pPr>
            <a:lvl3pPr marL="6925765" indent="0">
              <a:buNone/>
              <a:defRPr sz="7589"/>
            </a:lvl3pPr>
            <a:lvl4pPr marL="10388612" indent="0">
              <a:buNone/>
              <a:defRPr sz="6755"/>
            </a:lvl4pPr>
            <a:lvl5pPr marL="13851495" indent="0">
              <a:buNone/>
              <a:defRPr sz="6755"/>
            </a:lvl5pPr>
            <a:lvl6pPr marL="17314378" indent="0">
              <a:buNone/>
              <a:defRPr sz="6755"/>
            </a:lvl6pPr>
            <a:lvl7pPr marL="20777260" indent="0">
              <a:buNone/>
              <a:defRPr sz="6755"/>
            </a:lvl7pPr>
            <a:lvl8pPr marL="24240143" indent="0">
              <a:buNone/>
              <a:defRPr sz="6755"/>
            </a:lvl8pPr>
            <a:lvl9pPr marL="27703026" indent="0">
              <a:buNone/>
              <a:defRPr sz="6755"/>
            </a:lvl9pPr>
          </a:lstStyle>
          <a:p>
            <a:pPr lvl="0"/>
            <a:r>
              <a:rPr lang="zh-CN" altLang="en-US"/>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t>2026/3/26</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t>‹nr.›</a:t>
            </a:fld>
            <a:endParaRPr lang="zh-CN"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标题占位符 1"/>
          <p:cNvSpPr>
            <a:spLocks noGrp="1"/>
          </p:cNvSpPr>
          <p:nvPr>
            <p:ph type="title"/>
          </p:nvPr>
        </p:nvSpPr>
        <p:spPr>
          <a:xfrm>
            <a:off x="1079981" y="2047197"/>
            <a:ext cx="19439573" cy="8520110"/>
          </a:xfrm>
          <a:prstGeom prst="rect">
            <a:avLst/>
          </a:prstGeom>
        </p:spPr>
        <p:txBody>
          <a:bodyPr vert="horz" lIns="409880" tIns="204940" rIns="409880" bIns="204940" rtlCol="0" anchor="ctr">
            <a:normAutofit/>
          </a:bodyPr>
          <a:lstStyle/>
          <a:p>
            <a:r>
              <a:rPr lang="zh-CN" altLang="en-US"/>
              <a:t>单击此处编辑母版标题样式</a:t>
            </a:r>
          </a:p>
        </p:txBody>
      </p:sp>
      <p:sp>
        <p:nvSpPr>
          <p:cNvPr id="3" name="文本占位符 2"/>
          <p:cNvSpPr>
            <a:spLocks noGrp="1"/>
          </p:cNvSpPr>
          <p:nvPr>
            <p:ph type="body" idx="1"/>
          </p:nvPr>
        </p:nvSpPr>
        <p:spPr>
          <a:xfrm>
            <a:off x="1079981" y="11928174"/>
            <a:ext cx="19439573" cy="33737284"/>
          </a:xfrm>
          <a:prstGeom prst="rect">
            <a:avLst/>
          </a:prstGeom>
        </p:spPr>
        <p:txBody>
          <a:bodyPr vert="horz" lIns="409880" tIns="204940" rIns="409880" bIns="20494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4" name="日期占位符 3"/>
          <p:cNvSpPr>
            <a:spLocks noGrp="1"/>
          </p:cNvSpPr>
          <p:nvPr>
            <p:ph type="dt" sz="half" idx="2"/>
          </p:nvPr>
        </p:nvSpPr>
        <p:spPr>
          <a:xfrm>
            <a:off x="1079978" y="47381293"/>
            <a:ext cx="5039890" cy="2721708"/>
          </a:xfrm>
          <a:prstGeom prst="rect">
            <a:avLst/>
          </a:prstGeom>
        </p:spPr>
        <p:txBody>
          <a:bodyPr vert="horz" lIns="409880" tIns="204940" rIns="409880" bIns="204940" rtlCol="0" anchor="ctr"/>
          <a:lstStyle>
            <a:lvl1pPr algn="l">
              <a:defRPr sz="9125">
                <a:solidFill>
                  <a:schemeClr val="tx1">
                    <a:tint val="75000"/>
                  </a:schemeClr>
                </a:solidFill>
              </a:defRPr>
            </a:lvl1pPr>
          </a:lstStyle>
          <a:p>
            <a:fld id="{530820CF-B880-4189-942D-D702A7CBA730}" type="datetimeFigureOut">
              <a:rPr lang="zh-CN" altLang="en-US" smtClean="0"/>
              <a:t>2026/3/26</a:t>
            </a:fld>
            <a:endParaRPr lang="zh-CN" altLang="en-US"/>
          </a:p>
        </p:txBody>
      </p:sp>
      <p:sp>
        <p:nvSpPr>
          <p:cNvPr id="5" name="页脚占位符 4"/>
          <p:cNvSpPr>
            <a:spLocks noGrp="1"/>
          </p:cNvSpPr>
          <p:nvPr>
            <p:ph type="ftr" sz="quarter" idx="3"/>
          </p:nvPr>
        </p:nvSpPr>
        <p:spPr>
          <a:xfrm>
            <a:off x="7379841" y="47381293"/>
            <a:ext cx="6839850" cy="2721708"/>
          </a:xfrm>
          <a:prstGeom prst="rect">
            <a:avLst/>
          </a:prstGeom>
        </p:spPr>
        <p:txBody>
          <a:bodyPr vert="horz" lIns="409880" tIns="204940" rIns="409880" bIns="204940" rtlCol="0" anchor="ctr"/>
          <a:lstStyle>
            <a:lvl1pPr algn="ctr">
              <a:defRPr sz="9125">
                <a:solidFill>
                  <a:schemeClr val="tx1">
                    <a:tint val="75000"/>
                  </a:schemeClr>
                </a:solidFill>
              </a:defRPr>
            </a:lvl1pPr>
          </a:lstStyle>
          <a:p>
            <a:endParaRPr lang="zh-CN" altLang="en-US"/>
          </a:p>
        </p:txBody>
      </p:sp>
      <p:sp>
        <p:nvSpPr>
          <p:cNvPr id="6" name="灯片编号占位符 5"/>
          <p:cNvSpPr>
            <a:spLocks noGrp="1"/>
          </p:cNvSpPr>
          <p:nvPr>
            <p:ph type="sldNum" sz="quarter" idx="4"/>
          </p:nvPr>
        </p:nvSpPr>
        <p:spPr>
          <a:xfrm>
            <a:off x="15479660" y="47381293"/>
            <a:ext cx="5039890" cy="2721708"/>
          </a:xfrm>
          <a:prstGeom prst="rect">
            <a:avLst/>
          </a:prstGeom>
        </p:spPr>
        <p:txBody>
          <a:bodyPr vert="horz" lIns="409880" tIns="204940" rIns="409880" bIns="204940" rtlCol="0" anchor="ctr"/>
          <a:lstStyle>
            <a:lvl1pPr algn="r">
              <a:defRPr sz="9125">
                <a:solidFill>
                  <a:schemeClr val="tx1">
                    <a:tint val="75000"/>
                  </a:schemeClr>
                </a:solidFill>
              </a:defRPr>
            </a:lvl1pPr>
          </a:lstStyle>
          <a:p>
            <a:fld id="{0C913308-F349-4B6D-A68A-DD1791B4A57B}" type="slidenum">
              <a:rPr lang="zh-CN" altLang="en-US" smtClean="0"/>
              <a:t>‹nr.›</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6925765" rtl="0" eaLnBrk="1" latinLnBrk="0" hangingPunct="1">
        <a:spcBef>
          <a:spcPct val="0"/>
        </a:spcBef>
        <a:buNone/>
        <a:defRPr sz="33285" kern="1200">
          <a:solidFill>
            <a:schemeClr val="tx1"/>
          </a:solidFill>
          <a:latin typeface="+mj-lt"/>
          <a:ea typeface="+mj-ea"/>
          <a:cs typeface="+mj-cs"/>
        </a:defRPr>
      </a:lvl1pPr>
    </p:titleStyle>
    <p:bodyStyle>
      <a:lvl1pPr marL="2597171" indent="-2597171" algn="l" defTabSz="6925765" rtl="0" eaLnBrk="1" latinLnBrk="0" hangingPunct="1">
        <a:spcBef>
          <a:spcPct val="20000"/>
        </a:spcBef>
        <a:buFont typeface="Arial" pitchFamily="34" charset="0"/>
        <a:buChar char="•"/>
        <a:defRPr sz="24169" kern="1200">
          <a:solidFill>
            <a:schemeClr val="tx1"/>
          </a:solidFill>
          <a:latin typeface="+mn-lt"/>
          <a:ea typeface="+mn-ea"/>
          <a:cs typeface="+mn-cs"/>
        </a:defRPr>
      </a:lvl1pPr>
      <a:lvl2pPr marL="5627180" indent="-2164297" algn="l" defTabSz="6925765" rtl="0" eaLnBrk="1" latinLnBrk="0" hangingPunct="1">
        <a:spcBef>
          <a:spcPct val="20000"/>
        </a:spcBef>
        <a:buFont typeface="Arial" pitchFamily="34" charset="0"/>
        <a:buChar char="–"/>
        <a:defRPr sz="21302" kern="1200">
          <a:solidFill>
            <a:schemeClr val="tx1"/>
          </a:solidFill>
          <a:latin typeface="+mn-lt"/>
          <a:ea typeface="+mn-ea"/>
          <a:cs typeface="+mn-cs"/>
        </a:defRPr>
      </a:lvl2pPr>
      <a:lvl3pPr marL="8657189" indent="-1731424" algn="l" defTabSz="6925765" rtl="0" eaLnBrk="1" latinLnBrk="0" hangingPunct="1">
        <a:spcBef>
          <a:spcPct val="20000"/>
        </a:spcBef>
        <a:buFont typeface="Arial" pitchFamily="34" charset="0"/>
        <a:buChar char="•"/>
        <a:defRPr sz="18240" kern="1200">
          <a:solidFill>
            <a:schemeClr val="tx1"/>
          </a:solidFill>
          <a:latin typeface="+mn-lt"/>
          <a:ea typeface="+mn-ea"/>
          <a:cs typeface="+mn-cs"/>
        </a:defRPr>
      </a:lvl3pPr>
      <a:lvl4pPr marL="12120071" indent="-1731424" algn="l" defTabSz="6925765" rtl="0" eaLnBrk="1" latinLnBrk="0" hangingPunct="1">
        <a:spcBef>
          <a:spcPct val="20000"/>
        </a:spcBef>
        <a:buFont typeface="Arial" pitchFamily="34" charset="0"/>
        <a:buChar char="–"/>
        <a:defRPr sz="15213" kern="1200">
          <a:solidFill>
            <a:schemeClr val="tx1"/>
          </a:solidFill>
          <a:latin typeface="+mn-lt"/>
          <a:ea typeface="+mn-ea"/>
          <a:cs typeface="+mn-cs"/>
        </a:defRPr>
      </a:lvl4pPr>
      <a:lvl5pPr marL="15582954" indent="-1731424" algn="l" defTabSz="6925765" rtl="0" eaLnBrk="1" latinLnBrk="0" hangingPunct="1">
        <a:spcBef>
          <a:spcPct val="20000"/>
        </a:spcBef>
        <a:buFont typeface="Arial" pitchFamily="34" charset="0"/>
        <a:buChar char="»"/>
        <a:defRPr sz="15213" kern="1200">
          <a:solidFill>
            <a:schemeClr val="tx1"/>
          </a:solidFill>
          <a:latin typeface="+mn-lt"/>
          <a:ea typeface="+mn-ea"/>
          <a:cs typeface="+mn-cs"/>
        </a:defRPr>
      </a:lvl5pPr>
      <a:lvl6pPr marL="19045837" indent="-1731424" algn="l" defTabSz="6925765" rtl="0" eaLnBrk="1" latinLnBrk="0" hangingPunct="1">
        <a:spcBef>
          <a:spcPct val="20000"/>
        </a:spcBef>
        <a:buFont typeface="Arial" pitchFamily="34" charset="0"/>
        <a:buChar char="•"/>
        <a:defRPr sz="15213" kern="1200">
          <a:solidFill>
            <a:schemeClr val="tx1"/>
          </a:solidFill>
          <a:latin typeface="+mn-lt"/>
          <a:ea typeface="+mn-ea"/>
          <a:cs typeface="+mn-cs"/>
        </a:defRPr>
      </a:lvl6pPr>
      <a:lvl7pPr marL="22508684" indent="-1731424" algn="l" defTabSz="6925765" rtl="0" eaLnBrk="1" latinLnBrk="0" hangingPunct="1">
        <a:spcBef>
          <a:spcPct val="20000"/>
        </a:spcBef>
        <a:buFont typeface="Arial" pitchFamily="34" charset="0"/>
        <a:buChar char="•"/>
        <a:defRPr sz="15213" kern="1200">
          <a:solidFill>
            <a:schemeClr val="tx1"/>
          </a:solidFill>
          <a:latin typeface="+mn-lt"/>
          <a:ea typeface="+mn-ea"/>
          <a:cs typeface="+mn-cs"/>
        </a:defRPr>
      </a:lvl7pPr>
      <a:lvl8pPr marL="25971567" indent="-1731424" algn="l" defTabSz="6925765" rtl="0" eaLnBrk="1" latinLnBrk="0" hangingPunct="1">
        <a:spcBef>
          <a:spcPct val="20000"/>
        </a:spcBef>
        <a:buFont typeface="Arial" pitchFamily="34" charset="0"/>
        <a:buChar char="•"/>
        <a:defRPr sz="15213" kern="1200">
          <a:solidFill>
            <a:schemeClr val="tx1"/>
          </a:solidFill>
          <a:latin typeface="+mn-lt"/>
          <a:ea typeface="+mn-ea"/>
          <a:cs typeface="+mn-cs"/>
        </a:defRPr>
      </a:lvl8pPr>
      <a:lvl9pPr marL="29434449" indent="-1731424" algn="l" defTabSz="6925765" rtl="0" eaLnBrk="1" latinLnBrk="0" hangingPunct="1">
        <a:spcBef>
          <a:spcPct val="20000"/>
        </a:spcBef>
        <a:buFont typeface="Arial" pitchFamily="34" charset="0"/>
        <a:buChar char="•"/>
        <a:defRPr sz="15213" kern="1200">
          <a:solidFill>
            <a:schemeClr val="tx1"/>
          </a:solidFill>
          <a:latin typeface="+mn-lt"/>
          <a:ea typeface="+mn-ea"/>
          <a:cs typeface="+mn-cs"/>
        </a:defRPr>
      </a:lvl9pPr>
    </p:bodyStyle>
    <p:otherStyle>
      <a:defPPr>
        <a:defRPr lang="zh-CN"/>
      </a:defPPr>
      <a:lvl1pPr marL="0" algn="l" defTabSz="6925765" rtl="0" eaLnBrk="1" latinLnBrk="0" hangingPunct="1">
        <a:defRPr sz="13678" kern="1200">
          <a:solidFill>
            <a:schemeClr val="tx1"/>
          </a:solidFill>
          <a:latin typeface="+mn-lt"/>
          <a:ea typeface="+mn-ea"/>
          <a:cs typeface="+mn-cs"/>
        </a:defRPr>
      </a:lvl1pPr>
      <a:lvl2pPr marL="3462883" algn="l" defTabSz="6925765" rtl="0" eaLnBrk="1" latinLnBrk="0" hangingPunct="1">
        <a:defRPr sz="13678" kern="1200">
          <a:solidFill>
            <a:schemeClr val="tx1"/>
          </a:solidFill>
          <a:latin typeface="+mn-lt"/>
          <a:ea typeface="+mn-ea"/>
          <a:cs typeface="+mn-cs"/>
        </a:defRPr>
      </a:lvl2pPr>
      <a:lvl3pPr marL="6925765" algn="l" defTabSz="6925765" rtl="0" eaLnBrk="1" latinLnBrk="0" hangingPunct="1">
        <a:defRPr sz="13678" kern="1200">
          <a:solidFill>
            <a:schemeClr val="tx1"/>
          </a:solidFill>
          <a:latin typeface="+mn-lt"/>
          <a:ea typeface="+mn-ea"/>
          <a:cs typeface="+mn-cs"/>
        </a:defRPr>
      </a:lvl3pPr>
      <a:lvl4pPr marL="10388612" algn="l" defTabSz="6925765" rtl="0" eaLnBrk="1" latinLnBrk="0" hangingPunct="1">
        <a:defRPr sz="13678" kern="1200">
          <a:solidFill>
            <a:schemeClr val="tx1"/>
          </a:solidFill>
          <a:latin typeface="+mn-lt"/>
          <a:ea typeface="+mn-ea"/>
          <a:cs typeface="+mn-cs"/>
        </a:defRPr>
      </a:lvl4pPr>
      <a:lvl5pPr marL="13851495" algn="l" defTabSz="6925765" rtl="0" eaLnBrk="1" latinLnBrk="0" hangingPunct="1">
        <a:defRPr sz="13678" kern="1200">
          <a:solidFill>
            <a:schemeClr val="tx1"/>
          </a:solidFill>
          <a:latin typeface="+mn-lt"/>
          <a:ea typeface="+mn-ea"/>
          <a:cs typeface="+mn-cs"/>
        </a:defRPr>
      </a:lvl5pPr>
      <a:lvl6pPr marL="17314378" algn="l" defTabSz="6925765" rtl="0" eaLnBrk="1" latinLnBrk="0" hangingPunct="1">
        <a:defRPr sz="13678" kern="1200">
          <a:solidFill>
            <a:schemeClr val="tx1"/>
          </a:solidFill>
          <a:latin typeface="+mn-lt"/>
          <a:ea typeface="+mn-ea"/>
          <a:cs typeface="+mn-cs"/>
        </a:defRPr>
      </a:lvl6pPr>
      <a:lvl7pPr marL="20777260" algn="l" defTabSz="6925765" rtl="0" eaLnBrk="1" latinLnBrk="0" hangingPunct="1">
        <a:defRPr sz="13678" kern="1200">
          <a:solidFill>
            <a:schemeClr val="tx1"/>
          </a:solidFill>
          <a:latin typeface="+mn-lt"/>
          <a:ea typeface="+mn-ea"/>
          <a:cs typeface="+mn-cs"/>
        </a:defRPr>
      </a:lvl7pPr>
      <a:lvl8pPr marL="24240143" algn="l" defTabSz="6925765" rtl="0" eaLnBrk="1" latinLnBrk="0" hangingPunct="1">
        <a:defRPr sz="13678" kern="1200">
          <a:solidFill>
            <a:schemeClr val="tx1"/>
          </a:solidFill>
          <a:latin typeface="+mn-lt"/>
          <a:ea typeface="+mn-ea"/>
          <a:cs typeface="+mn-cs"/>
        </a:defRPr>
      </a:lvl8pPr>
      <a:lvl9pPr marL="27703026" algn="l" defTabSz="6925765" rtl="0" eaLnBrk="1" latinLnBrk="0" hangingPunct="1">
        <a:defRPr sz="136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ffw@academicconf.com"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1.png"/><Relationship Id="rId4" Type="http://schemas.openxmlformats.org/officeDocument/2006/relationships/hyperlink" Target="mailto:magd.abdelwahab@ugent.b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 name="AutoShape 2" descr="http://www.cpcmconf.org/images/logo.jpg"/>
          <p:cNvSpPr>
            <a:spLocks noChangeAspect="1" noChangeArrowheads="1"/>
          </p:cNvSpPr>
          <p:nvPr/>
        </p:nvSpPr>
        <p:spPr bwMode="auto">
          <a:xfrm>
            <a:off x="-7001278" y="-144168"/>
            <a:ext cx="536889" cy="304277"/>
          </a:xfrm>
          <a:prstGeom prst="rect">
            <a:avLst/>
          </a:prstGeom>
          <a:noFill/>
          <a:extLst>
            <a:ext uri="{909E8E84-426E-40DD-AFC4-6F175D3DCCD1}">
              <a14:hiddenFill xmlns:a14="http://schemas.microsoft.com/office/drawing/2010/main">
                <a:solidFill>
                  <a:srgbClr val="FFFFFF"/>
                </a:solidFill>
              </a14:hiddenFill>
            </a:ext>
          </a:extLst>
        </p:spPr>
        <p:txBody>
          <a:bodyPr vert="horz" wrap="square" lIns="154557" tIns="77292" rIns="154557" bIns="77292" numCol="1" anchor="t" anchorCtr="0" compatLnSpc="1">
            <a:prstTxWarp prst="textNoShape">
              <a:avLst/>
            </a:prstTxWarp>
          </a:bodyPr>
          <a:lstStyle/>
          <a:p>
            <a:endParaRPr lang="zh-CN" altLang="en-US" sz="13678"/>
          </a:p>
        </p:txBody>
      </p:sp>
      <p:sp>
        <p:nvSpPr>
          <p:cNvPr id="5" name="TextBox 4"/>
          <p:cNvSpPr txBox="1"/>
          <p:nvPr/>
        </p:nvSpPr>
        <p:spPr>
          <a:xfrm>
            <a:off x="6037664" y="4033682"/>
            <a:ext cx="10631737" cy="1029384"/>
          </a:xfrm>
          <a:prstGeom prst="rect">
            <a:avLst/>
          </a:prstGeom>
          <a:noFill/>
        </p:spPr>
        <p:txBody>
          <a:bodyPr wrap="square" rtlCol="0">
            <a:spAutoFit/>
          </a:bodyPr>
          <a:lstStyle/>
          <a:p>
            <a:pPr algn="ctr"/>
            <a:r>
              <a:rPr lang="en-US" altLang="zh-TW" sz="6089" dirty="0">
                <a:solidFill>
                  <a:srgbClr val="0D0018"/>
                </a:solidFill>
                <a:effectLst>
                  <a:outerShdw blurRad="38100" dist="38100" dir="2700000" algn="tl">
                    <a:srgbClr val="000000">
                      <a:alpha val="43137"/>
                    </a:srgbClr>
                  </a:outerShdw>
                </a:effectLst>
                <a:ea typeface="標楷體" pitchFamily="65" charset="-120"/>
                <a:cs typeface="Times New Roman" panose="02020603050405020304" pitchFamily="18" charset="0"/>
                <a:sym typeface="Arial" charset="0"/>
              </a:rPr>
              <a:t>Authors and affiliation</a:t>
            </a:r>
            <a:endParaRPr lang="en-US" altLang="zh-CN" sz="6089" dirty="0">
              <a:latin typeface="Palatino Linotype" pitchFamily="18" charset="0"/>
            </a:endParaRPr>
          </a:p>
        </p:txBody>
      </p:sp>
      <p:sp>
        <p:nvSpPr>
          <p:cNvPr id="7" name="TextBox 6"/>
          <p:cNvSpPr txBox="1"/>
          <p:nvPr/>
        </p:nvSpPr>
        <p:spPr>
          <a:xfrm>
            <a:off x="3932592" y="2630728"/>
            <a:ext cx="16144352" cy="1342227"/>
          </a:xfrm>
          <a:prstGeom prst="rect">
            <a:avLst/>
          </a:prstGeom>
          <a:noFill/>
        </p:spPr>
        <p:txBody>
          <a:bodyPr wrap="square" rtlCol="0">
            <a:spAutoFit/>
          </a:bodyPr>
          <a:lstStyle/>
          <a:p>
            <a:pPr algn="ctr"/>
            <a:r>
              <a:rPr lang="en-US" altLang="zh-CN" sz="8122" dirty="0">
                <a:latin typeface="Palatino Linotype" pitchFamily="18" charset="0"/>
              </a:rPr>
              <a:t>Title Goes Here Title Goes Here</a:t>
            </a:r>
          </a:p>
        </p:txBody>
      </p:sp>
      <p:sp>
        <p:nvSpPr>
          <p:cNvPr id="6" name="TextBox 5"/>
          <p:cNvSpPr txBox="1"/>
          <p:nvPr/>
        </p:nvSpPr>
        <p:spPr>
          <a:xfrm>
            <a:off x="1185934" y="11049658"/>
            <a:ext cx="18500759" cy="861774"/>
          </a:xfrm>
          <a:prstGeom prst="rect">
            <a:avLst/>
          </a:prstGeom>
          <a:noFill/>
        </p:spPr>
        <p:txBody>
          <a:bodyPr wrap="square" rtlCol="0">
            <a:spAutoFit/>
          </a:bodyPr>
          <a:lstStyle/>
          <a:p>
            <a:r>
              <a:rPr lang="en-AU" altLang="zh-CN" sz="5000" dirty="0">
                <a:latin typeface="Palatino Linotype" pitchFamily="18" charset="0"/>
              </a:rPr>
              <a:t>Canvases </a:t>
            </a:r>
            <a:r>
              <a:rPr lang="en-US" altLang="zh-CN" sz="5000" dirty="0">
                <a:latin typeface="Palatino Linotype" pitchFamily="18" charset="0"/>
              </a:rPr>
              <a:t>Size: 160 cm (height) ×60 cm (width)</a:t>
            </a:r>
          </a:p>
        </p:txBody>
      </p:sp>
      <p:sp>
        <p:nvSpPr>
          <p:cNvPr id="35" name="文本框 34"/>
          <p:cNvSpPr txBox="1"/>
          <p:nvPr/>
        </p:nvSpPr>
        <p:spPr>
          <a:xfrm>
            <a:off x="12004768" y="28363984"/>
            <a:ext cx="15423879" cy="717889"/>
          </a:xfrm>
          <a:prstGeom prst="rect">
            <a:avLst/>
          </a:prstGeom>
          <a:noFill/>
        </p:spPr>
        <p:txBody>
          <a:bodyPr wrap="square" rtlCol="0">
            <a:spAutoFit/>
          </a:bodyPr>
          <a:lstStyle/>
          <a:p>
            <a:pPr algn="ctr"/>
            <a:endParaRPr lang="zh-CN" altLang="en-US" sz="4065" dirty="0">
              <a:latin typeface="Palatino Linotype" pitchFamily="18" charset="0"/>
            </a:endParaRPr>
          </a:p>
        </p:txBody>
      </p:sp>
      <p:sp>
        <p:nvSpPr>
          <p:cNvPr id="15" name="矩形 14"/>
          <p:cNvSpPr/>
          <p:nvPr/>
        </p:nvSpPr>
        <p:spPr>
          <a:xfrm>
            <a:off x="16674087" y="160109"/>
            <a:ext cx="4849126" cy="687284"/>
          </a:xfrm>
          <a:prstGeom prst="rect">
            <a:avLst/>
          </a:prstGeom>
          <a:solidFill>
            <a:schemeClr val="bg1"/>
          </a:solidFill>
          <a:ln>
            <a:solidFill>
              <a:srgbClr val="4A6489"/>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zh-CN" altLang="en-US" sz="13678"/>
          </a:p>
        </p:txBody>
      </p:sp>
      <p:sp>
        <p:nvSpPr>
          <p:cNvPr id="45" name="TextBox 44"/>
          <p:cNvSpPr txBox="1"/>
          <p:nvPr/>
        </p:nvSpPr>
        <p:spPr>
          <a:xfrm>
            <a:off x="16827718" y="130093"/>
            <a:ext cx="4771807" cy="717889"/>
          </a:xfrm>
          <a:prstGeom prst="rect">
            <a:avLst/>
          </a:prstGeom>
          <a:noFill/>
        </p:spPr>
        <p:txBody>
          <a:bodyPr wrap="square" rtlCol="0">
            <a:spAutoFit/>
          </a:bodyPr>
          <a:lstStyle/>
          <a:p>
            <a:r>
              <a:rPr lang="en-US" altLang="zh-CN" sz="3328" dirty="0"/>
              <a:t> </a:t>
            </a:r>
            <a:r>
              <a:rPr lang="en-US" altLang="zh-CN" sz="4065" dirty="0">
                <a:latin typeface="Palatino Linotype" pitchFamily="18" charset="0"/>
              </a:rPr>
              <a:t>Paper</a:t>
            </a:r>
            <a:r>
              <a:rPr lang="en-US" altLang="zh-CN" sz="3328" dirty="0"/>
              <a:t> </a:t>
            </a:r>
            <a:r>
              <a:rPr lang="en-US" altLang="zh-CN" sz="4065" dirty="0">
                <a:latin typeface="Palatino Linotype" pitchFamily="18" charset="0"/>
              </a:rPr>
              <a:t>ID goes here</a:t>
            </a:r>
            <a:endParaRPr lang="zh-CN" altLang="en-US" sz="4065" dirty="0">
              <a:latin typeface="Palatino Linotype" pitchFamily="18" charset="0"/>
            </a:endParaRPr>
          </a:p>
        </p:txBody>
      </p:sp>
      <p:cxnSp>
        <p:nvCxnSpPr>
          <p:cNvPr id="12" name="直接连接符 11"/>
          <p:cNvCxnSpPr>
            <a:cxnSpLocks/>
          </p:cNvCxnSpPr>
          <p:nvPr/>
        </p:nvCxnSpPr>
        <p:spPr>
          <a:xfrm>
            <a:off x="-76312" y="7054281"/>
            <a:ext cx="21599525" cy="0"/>
          </a:xfrm>
          <a:prstGeom prst="line">
            <a:avLst/>
          </a:prstGeom>
          <a:ln w="76200">
            <a:solidFill>
              <a:srgbClr val="0070C0"/>
            </a:solidFill>
          </a:ln>
        </p:spPr>
        <p:style>
          <a:lnRef idx="1">
            <a:schemeClr val="accent1"/>
          </a:lnRef>
          <a:fillRef idx="0">
            <a:schemeClr val="accent1"/>
          </a:fillRef>
          <a:effectRef idx="0">
            <a:schemeClr val="accent1"/>
          </a:effectRef>
          <a:fontRef idx="minor">
            <a:schemeClr val="tx1"/>
          </a:fontRef>
        </p:style>
      </p:cxnSp>
      <p:sp>
        <p:nvSpPr>
          <p:cNvPr id="13" name="TextBox 12"/>
          <p:cNvSpPr txBox="1"/>
          <p:nvPr/>
        </p:nvSpPr>
        <p:spPr>
          <a:xfrm>
            <a:off x="594303" y="17025433"/>
            <a:ext cx="20410914" cy="5478423"/>
          </a:xfrm>
          <a:prstGeom prst="rect">
            <a:avLst/>
          </a:prstGeom>
          <a:noFill/>
        </p:spPr>
        <p:txBody>
          <a:bodyPr wrap="square" rtlCol="0">
            <a:spAutoFit/>
          </a:bodyPr>
          <a:lstStyle/>
          <a:p>
            <a:r>
              <a:rPr lang="en-US" altLang="zh-CN" sz="5000" b="1" dirty="0">
                <a:latin typeface="Palatino Linotype" pitchFamily="18" charset="0"/>
              </a:rPr>
              <a:t>Best Poster(s) </a:t>
            </a:r>
            <a:r>
              <a:rPr lang="en-US" altLang="zh-CN" sz="5000" dirty="0">
                <a:latin typeface="Palatino Linotype" pitchFamily="18" charset="0"/>
              </a:rPr>
              <a:t>will be selected based on the following criteria:</a:t>
            </a:r>
          </a:p>
          <a:p>
            <a:endParaRPr lang="en-US" altLang="zh-CN" sz="5000" dirty="0">
              <a:latin typeface="Palatino Linotype" pitchFamily="18" charset="0"/>
            </a:endParaRPr>
          </a:p>
          <a:p>
            <a:pPr marL="965673" indent="-965673">
              <a:buFont typeface="Wingdings" pitchFamily="2" charset="2"/>
              <a:buChar char="ü"/>
            </a:pPr>
            <a:r>
              <a:rPr lang="en-US" altLang="zh-CN" sz="5000" dirty="0">
                <a:latin typeface="Palatino Linotype" pitchFamily="18" charset="0"/>
              </a:rPr>
              <a:t>Novelty, originality, and creativity of the work;</a:t>
            </a:r>
          </a:p>
          <a:p>
            <a:pPr marL="965673" indent="-965673">
              <a:buFont typeface="Wingdings" pitchFamily="2" charset="2"/>
              <a:buChar char="ü"/>
            </a:pPr>
            <a:r>
              <a:rPr lang="en-US" altLang="zh-CN" sz="5000" dirty="0">
                <a:latin typeface="Palatino Linotype" pitchFamily="18" charset="0"/>
              </a:rPr>
              <a:t>Presentation of the work on the poster. Special emphasis will be the presence and explanation of the authors during their designated poster session;</a:t>
            </a:r>
          </a:p>
          <a:p>
            <a:pPr marL="965673" indent="-965673">
              <a:buFont typeface="Wingdings" pitchFamily="2" charset="2"/>
              <a:buChar char="ü"/>
            </a:pPr>
            <a:r>
              <a:rPr lang="en-US" altLang="zh-CN" sz="5000" dirty="0">
                <a:latin typeface="Palatino Linotype" pitchFamily="18" charset="0"/>
              </a:rPr>
              <a:t>Quality of the poster.</a:t>
            </a:r>
          </a:p>
        </p:txBody>
      </p:sp>
      <p:sp>
        <p:nvSpPr>
          <p:cNvPr id="16" name="文本框 15">
            <a:extLst>
              <a:ext uri="{FF2B5EF4-FFF2-40B4-BE49-F238E27FC236}">
                <a16:creationId xmlns:a16="http://schemas.microsoft.com/office/drawing/2014/main" id="{7E8615DA-4507-4F65-B750-59716D10F706}"/>
              </a:ext>
            </a:extLst>
          </p:cNvPr>
          <p:cNvSpPr txBox="1"/>
          <p:nvPr/>
        </p:nvSpPr>
        <p:spPr>
          <a:xfrm>
            <a:off x="825345" y="28297550"/>
            <a:ext cx="20410914" cy="13172837"/>
          </a:xfrm>
          <a:prstGeom prst="rect">
            <a:avLst/>
          </a:prstGeom>
          <a:noFill/>
        </p:spPr>
        <p:txBody>
          <a:bodyPr wrap="square" rtlCol="0">
            <a:spAutoFit/>
          </a:bodyPr>
          <a:lstStyle/>
          <a:p>
            <a:r>
              <a:rPr lang="en-US" altLang="zh-CN" sz="5000" b="1" dirty="0">
                <a:latin typeface="Palatino Linotype" pitchFamily="18" charset="0"/>
              </a:rPr>
              <a:t>NOTE:</a:t>
            </a:r>
            <a:endParaRPr lang="en-US" altLang="zh-CN" sz="5000" dirty="0">
              <a:latin typeface="Palatino Linotype" pitchFamily="18" charset="0"/>
            </a:endParaRPr>
          </a:p>
          <a:p>
            <a:endParaRPr lang="en-US" altLang="zh-CN" sz="5000" dirty="0">
              <a:latin typeface="Palatino Linotype" pitchFamily="18" charset="0"/>
            </a:endParaRPr>
          </a:p>
          <a:p>
            <a:pPr algn="just"/>
            <a:r>
              <a:rPr lang="en-US" altLang="zh-CN" sz="5000" dirty="0">
                <a:latin typeface="Palatino Linotype" pitchFamily="18" charset="0"/>
              </a:rPr>
              <a:t>Please send your poster to the conference committee via e-mail: </a:t>
            </a:r>
            <a:r>
              <a:rPr lang="en-US" altLang="zh-CN" sz="5000" dirty="0">
                <a:latin typeface="Palatino Linotype" pitchFamily="18" charset="0"/>
                <a:hlinkClick r:id="rId3"/>
              </a:rPr>
              <a:t>ffw@academicconf.com</a:t>
            </a:r>
            <a:r>
              <a:rPr lang="en-US" altLang="zh-CN" sz="5000" dirty="0">
                <a:latin typeface="Palatino Linotype" pitchFamily="18" charset="0"/>
              </a:rPr>
              <a:t> or </a:t>
            </a:r>
            <a:r>
              <a:rPr lang="en-US" altLang="zh-CN" sz="5000" dirty="0">
                <a:latin typeface="Palatino Linotype" pitchFamily="18" charset="0"/>
                <a:hlinkClick r:id="rId4"/>
              </a:rPr>
              <a:t>magd.abdelwahab@ugent.be</a:t>
            </a:r>
            <a:r>
              <a:rPr lang="en-US" altLang="zh-CN" sz="5000" dirty="0">
                <a:latin typeface="Palatino Linotype" pitchFamily="18" charset="0"/>
              </a:rPr>
              <a:t> (Conference Chairman) before June 30, 2026.  We will print the poster for free and bring it to the conference site. For those who fail to complete the poster by June 30, please print the poster by yourself and bring it to the Conference Secretariat on the registration day.</a:t>
            </a:r>
          </a:p>
          <a:p>
            <a:endParaRPr lang="en-US" altLang="zh-CN" sz="5000" dirty="0">
              <a:latin typeface="Palatino Linotype" pitchFamily="18" charset="0"/>
            </a:endParaRPr>
          </a:p>
          <a:p>
            <a:r>
              <a:rPr lang="en-US" altLang="zh-CN" sz="5000" dirty="0">
                <a:latin typeface="Palatino Linotype" pitchFamily="18" charset="0"/>
              </a:rPr>
              <a:t>Please ensure your paper ID (FFW</a:t>
            </a:r>
            <a:r>
              <a:rPr lang="zh-CN" altLang="en-US" sz="5000" dirty="0">
                <a:latin typeface="Palatino Linotype" pitchFamily="18" charset="0"/>
              </a:rPr>
              <a:t>****</a:t>
            </a:r>
            <a:r>
              <a:rPr lang="en-US" altLang="zh-CN" sz="5000" dirty="0">
                <a:latin typeface="Palatino Linotype" pitchFamily="18" charset="0"/>
              </a:rPr>
              <a:t>) is shown correctly on the top of the poster. </a:t>
            </a:r>
          </a:p>
          <a:p>
            <a:endParaRPr lang="en-US" altLang="zh-CN" sz="5000" dirty="0">
              <a:latin typeface="Palatino Linotype" pitchFamily="18" charset="0"/>
            </a:endParaRPr>
          </a:p>
          <a:p>
            <a:r>
              <a:rPr lang="en-US" altLang="zh-CN" sz="5000" dirty="0">
                <a:latin typeface="Palatino Linotype" pitchFamily="18" charset="0"/>
              </a:rPr>
              <a:t>Presenter is required to stand by his/her poster and communicates with the other participants who are interested in the poster. </a:t>
            </a:r>
          </a:p>
          <a:p>
            <a:endParaRPr lang="en-US" altLang="zh-CN" sz="5000" dirty="0">
              <a:latin typeface="Palatino Linotype" pitchFamily="18" charset="0"/>
            </a:endParaRPr>
          </a:p>
          <a:p>
            <a:r>
              <a:rPr lang="en-US" altLang="zh-CN" sz="5000" dirty="0">
                <a:latin typeface="Palatino Linotype" pitchFamily="18" charset="0"/>
              </a:rPr>
              <a:t>Poster presenters are responsible for removing their posters after presentation time.</a:t>
            </a:r>
          </a:p>
        </p:txBody>
      </p:sp>
      <p:sp>
        <p:nvSpPr>
          <p:cNvPr id="2" name="文本框 1">
            <a:extLst>
              <a:ext uri="{FF2B5EF4-FFF2-40B4-BE49-F238E27FC236}">
                <a16:creationId xmlns:a16="http://schemas.microsoft.com/office/drawing/2014/main" id="{C5564365-A722-24DB-CD2A-D8358131E189}"/>
              </a:ext>
            </a:extLst>
          </p:cNvPr>
          <p:cNvSpPr txBox="1"/>
          <p:nvPr/>
        </p:nvSpPr>
        <p:spPr>
          <a:xfrm>
            <a:off x="398953" y="3775417"/>
            <a:ext cx="3107247" cy="2308324"/>
          </a:xfrm>
          <a:prstGeom prst="rect">
            <a:avLst/>
          </a:prstGeom>
          <a:noFill/>
        </p:spPr>
        <p:txBody>
          <a:bodyPr wrap="square" rtlCol="0">
            <a:spAutoFit/>
          </a:bodyPr>
          <a:lstStyle/>
          <a:p>
            <a:pPr algn="ctr"/>
            <a:r>
              <a:rPr lang="en-US" altLang="zh-CN" sz="3600" b="1" dirty="0"/>
              <a:t>Here goes author’s affiliation’s logo</a:t>
            </a:r>
            <a:endParaRPr lang="zh-CN" altLang="en-US" sz="3600" b="1" dirty="0"/>
          </a:p>
        </p:txBody>
      </p:sp>
      <p:pic>
        <p:nvPicPr>
          <p:cNvPr id="4" name="Picture 11" descr="Fracture Fatigue and Wear&#10;&#10;AI-generated content may be incorrect.">
            <a:extLst>
              <a:ext uri="{FF2B5EF4-FFF2-40B4-BE49-F238E27FC236}">
                <a16:creationId xmlns:a16="http://schemas.microsoft.com/office/drawing/2014/main" id="{8BBBD921-AEBE-7D9A-A27D-4FB095710F24}"/>
              </a:ext>
            </a:extLst>
          </p:cNvPr>
          <p:cNvPicPr>
            <a:picLocks noChangeAspect="1"/>
          </p:cNvPicPr>
          <p:nvPr/>
        </p:nvPicPr>
        <p:blipFill>
          <a:blip r:embed="rId5"/>
          <a:stretch>
            <a:fillRect/>
          </a:stretch>
        </p:blipFill>
        <p:spPr>
          <a:xfrm>
            <a:off x="32109" y="67991"/>
            <a:ext cx="6159142" cy="1955573"/>
          </a:xfrm>
          <a:prstGeom prst="rect">
            <a:avLst/>
          </a:prstGeom>
        </p:spPr>
      </p:pic>
    </p:spTree>
    <p:extLst>
      <p:ext uri="{BB962C8B-B14F-4D97-AF65-F5344CB8AC3E}">
        <p14:creationId xmlns:p14="http://schemas.microsoft.com/office/powerpoint/2010/main" val="891139220"/>
      </p:ext>
    </p:extLst>
  </p:cSld>
  <p:clrMapOvr>
    <a:masterClrMapping/>
  </p:clrMapOvr>
</p:sld>
</file>

<file path=ppt/theme/theme1.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TotalTime>
  <Words>226</Words>
  <Application>Microsoft Office PowerPoint</Application>
  <PresentationFormat>Aangepast</PresentationFormat>
  <Paragraphs>20</Paragraphs>
  <Slides>1</Slides>
  <Notes>1</Notes>
  <HiddenSlides>0</HiddenSlides>
  <MMClips>0</MMClips>
  <ScaleCrop>false</ScaleCrop>
  <HeadingPairs>
    <vt:vector size="6" baseType="variant">
      <vt:variant>
        <vt:lpstr>Gebruikte lettertypen</vt:lpstr>
      </vt:variant>
      <vt:variant>
        <vt:i4>5</vt:i4>
      </vt:variant>
      <vt:variant>
        <vt:lpstr>Thema</vt:lpstr>
      </vt:variant>
      <vt:variant>
        <vt:i4>1</vt:i4>
      </vt:variant>
      <vt:variant>
        <vt:lpstr>Diatitels</vt:lpstr>
      </vt:variant>
      <vt:variant>
        <vt:i4>1</vt:i4>
      </vt:variant>
    </vt:vector>
  </HeadingPairs>
  <TitlesOfParts>
    <vt:vector size="7" baseType="lpstr">
      <vt:lpstr>Arial</vt:lpstr>
      <vt:lpstr>Calibri</vt:lpstr>
      <vt:lpstr>標楷體</vt:lpstr>
      <vt:lpstr>Palatino Linotype</vt:lpstr>
      <vt:lpstr>Wingdings</vt:lpstr>
      <vt:lpstr>Office 主题</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Administrator</dc:creator>
  <cp:lastModifiedBy>Magd Abdel Wahab</cp:lastModifiedBy>
  <cp:revision>63</cp:revision>
  <dcterms:created xsi:type="dcterms:W3CDTF">2017-02-13T08:25:03Z</dcterms:created>
  <dcterms:modified xsi:type="dcterms:W3CDTF">2026-03-26T14:33:33Z</dcterms:modified>
</cp:coreProperties>
</file>