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61" r:id="rId4"/>
    <p:sldId id="262" r:id="rId5"/>
    <p:sldId id="265" r:id="rId6"/>
    <p:sldId id="270" r:id="rId7"/>
    <p:sldId id="271" r:id="rId8"/>
    <p:sldId id="272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2F1859-B203-4516-8BD6-E2E25A0C83D4}" v="18" dt="2026-02-28T10:03:00.5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" y="3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 Abdel Wahab" userId="8815a9c8-fbda-476b-865e-663ce9e6c48a" providerId="ADAL" clId="{FC00C32A-C5F6-4FBE-9458-2DF161D800EC}"/>
    <pc:docChg chg="undo custSel modSld">
      <pc:chgData name="Magd Abdel Wahab" userId="8815a9c8-fbda-476b-865e-663ce9e6c48a" providerId="ADAL" clId="{FC00C32A-C5F6-4FBE-9458-2DF161D800EC}" dt="2026-02-28T10:03:00.511" v="57"/>
      <pc:docMkLst>
        <pc:docMk/>
      </pc:docMkLst>
      <pc:sldChg chg="addSp delSp modSp mod">
        <pc:chgData name="Magd Abdel Wahab" userId="8815a9c8-fbda-476b-865e-663ce9e6c48a" providerId="ADAL" clId="{FC00C32A-C5F6-4FBE-9458-2DF161D800EC}" dt="2026-02-28T09:55:38.955" v="7" actId="1076"/>
        <pc:sldMkLst>
          <pc:docMk/>
          <pc:sldMk cId="0" sldId="256"/>
        </pc:sldMkLst>
        <pc:spChg chg="mod">
          <ac:chgData name="Magd Abdel Wahab" userId="8815a9c8-fbda-476b-865e-663ce9e6c48a" providerId="ADAL" clId="{FC00C32A-C5F6-4FBE-9458-2DF161D800EC}" dt="2026-02-28T09:55:02.437" v="1"/>
          <ac:spMkLst>
            <pc:docMk/>
            <pc:sldMk cId="0" sldId="256"/>
            <ac:spMk id="13" creationId="{00000000-0000-0000-0000-000000000000}"/>
          </ac:spMkLst>
        </pc:spChg>
        <pc:spChg chg="mod">
          <ac:chgData name="Magd Abdel Wahab" userId="8815a9c8-fbda-476b-865e-663ce9e6c48a" providerId="ADAL" clId="{FC00C32A-C5F6-4FBE-9458-2DF161D800EC}" dt="2026-02-28T09:54:38.175" v="0"/>
          <ac:spMkLst>
            <pc:docMk/>
            <pc:sldMk cId="0" sldId="256"/>
            <ac:spMk id="14" creationId="{00000000-0000-0000-0000-000000000000}"/>
          </ac:spMkLst>
        </pc:spChg>
        <pc:picChg chg="del">
          <ac:chgData name="Magd Abdel Wahab" userId="8815a9c8-fbda-476b-865e-663ce9e6c48a" providerId="ADAL" clId="{FC00C32A-C5F6-4FBE-9458-2DF161D800EC}" dt="2026-02-28T09:55:31.903" v="2" actId="478"/>
          <ac:picMkLst>
            <pc:docMk/>
            <pc:sldMk cId="0" sldId="256"/>
            <ac:picMk id="5" creationId="{85E59897-9E3F-CD70-CB89-DBB82B01DBEB}"/>
          </ac:picMkLst>
        </pc:picChg>
        <pc:picChg chg="add mod">
          <ac:chgData name="Magd Abdel Wahab" userId="8815a9c8-fbda-476b-865e-663ce9e6c48a" providerId="ADAL" clId="{FC00C32A-C5F6-4FBE-9458-2DF161D800EC}" dt="2026-02-28T09:55:38.955" v="7" actId="1076"/>
          <ac:picMkLst>
            <pc:docMk/>
            <pc:sldMk cId="0" sldId="256"/>
            <ac:picMk id="6" creationId="{032654F8-072A-92BA-1A9D-13E6EF881F73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09:55:57.962" v="12" actId="1076"/>
        <pc:sldMkLst>
          <pc:docMk/>
          <pc:sldMk cId="0" sldId="261"/>
        </pc:sldMkLst>
        <pc:spChg chg="mod">
          <ac:chgData name="Magd Abdel Wahab" userId="8815a9c8-fbda-476b-865e-663ce9e6c48a" providerId="ADAL" clId="{FC00C32A-C5F6-4FBE-9458-2DF161D800EC}" dt="2026-02-28T09:55:57.962" v="12" actId="1076"/>
          <ac:spMkLst>
            <pc:docMk/>
            <pc:sldMk cId="0" sldId="261"/>
            <ac:spMk id="2" creationId="{00000000-0000-0000-0000-000000000000}"/>
          </ac:spMkLst>
        </pc:spChg>
        <pc:spChg chg="mod">
          <ac:chgData name="Magd Abdel Wahab" userId="8815a9c8-fbda-476b-865e-663ce9e6c48a" providerId="ADAL" clId="{FC00C32A-C5F6-4FBE-9458-2DF161D800EC}" dt="2026-02-28T09:54:38.175" v="0"/>
          <ac:spMkLst>
            <pc:docMk/>
            <pc:sldMk cId="0" sldId="261"/>
            <ac:spMk id="9" creationId="{00000000-0000-0000-0000-000000000000}"/>
          </ac:spMkLst>
        </pc:spChg>
        <pc:picChg chg="del">
          <ac:chgData name="Magd Abdel Wahab" userId="8815a9c8-fbda-476b-865e-663ce9e6c48a" providerId="ADAL" clId="{FC00C32A-C5F6-4FBE-9458-2DF161D800EC}" dt="2026-02-28T09:55:51.325" v="10" actId="478"/>
          <ac:picMkLst>
            <pc:docMk/>
            <pc:sldMk cId="0" sldId="261"/>
            <ac:picMk id="3" creationId="{12E287FD-8A34-85D5-9D45-2CF79AD6016B}"/>
          </ac:picMkLst>
        </pc:picChg>
        <pc:picChg chg="add mod">
          <ac:chgData name="Magd Abdel Wahab" userId="8815a9c8-fbda-476b-865e-663ce9e6c48a" providerId="ADAL" clId="{FC00C32A-C5F6-4FBE-9458-2DF161D800EC}" dt="2026-02-28T09:55:52.269" v="11"/>
          <ac:picMkLst>
            <pc:docMk/>
            <pc:sldMk cId="0" sldId="261"/>
            <ac:picMk id="4" creationId="{0212493A-DB47-3B89-7AAF-43365233BCB2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10:02:11.603" v="49"/>
        <pc:sldMkLst>
          <pc:docMk/>
          <pc:sldMk cId="0" sldId="262"/>
        </pc:sldMkLst>
        <pc:spChg chg="mod">
          <ac:chgData name="Magd Abdel Wahab" userId="8815a9c8-fbda-476b-865e-663ce9e6c48a" providerId="ADAL" clId="{FC00C32A-C5F6-4FBE-9458-2DF161D800EC}" dt="2026-02-28T10:01:50.459" v="47" actId="1076"/>
          <ac:spMkLst>
            <pc:docMk/>
            <pc:sldMk cId="0" sldId="262"/>
            <ac:spMk id="2" creationId="{00000000-0000-0000-0000-000000000000}"/>
          </ac:spMkLst>
        </pc:spChg>
        <pc:spChg chg="mod">
          <ac:chgData name="Magd Abdel Wahab" userId="8815a9c8-fbda-476b-865e-663ce9e6c48a" providerId="ADAL" clId="{FC00C32A-C5F6-4FBE-9458-2DF161D800EC}" dt="2026-02-28T09:54:38.175" v="0"/>
          <ac:spMkLst>
            <pc:docMk/>
            <pc:sldMk cId="0" sldId="262"/>
            <ac:spMk id="24" creationId="{00000000-0000-0000-0000-000000000000}"/>
          </ac:spMkLst>
        </pc:spChg>
        <pc:picChg chg="add del">
          <ac:chgData name="Magd Abdel Wahab" userId="8815a9c8-fbda-476b-865e-663ce9e6c48a" providerId="ADAL" clId="{FC00C32A-C5F6-4FBE-9458-2DF161D800EC}" dt="2026-02-28T10:02:10.823" v="48" actId="478"/>
          <ac:picMkLst>
            <pc:docMk/>
            <pc:sldMk cId="0" sldId="262"/>
            <ac:picMk id="3" creationId="{78E82EB3-5CFB-37BF-9DFA-FECF30350D30}"/>
          </ac:picMkLst>
        </pc:picChg>
        <pc:picChg chg="add mod">
          <ac:chgData name="Magd Abdel Wahab" userId="8815a9c8-fbda-476b-865e-663ce9e6c48a" providerId="ADAL" clId="{FC00C32A-C5F6-4FBE-9458-2DF161D800EC}" dt="2026-02-28T09:56:24.451" v="24"/>
          <ac:picMkLst>
            <pc:docMk/>
            <pc:sldMk cId="0" sldId="262"/>
            <ac:picMk id="4" creationId="{77B91386-4AD7-3A42-FCD0-52949F6D412D}"/>
          </ac:picMkLst>
        </pc:picChg>
        <pc:picChg chg="add mod">
          <ac:chgData name="Magd Abdel Wahab" userId="8815a9c8-fbda-476b-865e-663ce9e6c48a" providerId="ADAL" clId="{FC00C32A-C5F6-4FBE-9458-2DF161D800EC}" dt="2026-02-28T10:02:11.603" v="49"/>
          <ac:picMkLst>
            <pc:docMk/>
            <pc:sldMk cId="0" sldId="262"/>
            <ac:picMk id="5" creationId="{F2432C05-FE6E-D90E-D7DA-7B059BDE7025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10:02:34.053" v="51"/>
        <pc:sldMkLst>
          <pc:docMk/>
          <pc:sldMk cId="0" sldId="265"/>
        </pc:sldMkLst>
        <pc:spChg chg="mod">
          <ac:chgData name="Magd Abdel Wahab" userId="8815a9c8-fbda-476b-865e-663ce9e6c48a" providerId="ADAL" clId="{FC00C32A-C5F6-4FBE-9458-2DF161D800EC}" dt="2026-02-28T09:54:38.175" v="0"/>
          <ac:spMkLst>
            <pc:docMk/>
            <pc:sldMk cId="0" sldId="265"/>
            <ac:spMk id="25" creationId="{00000000-0000-0000-0000-000000000000}"/>
          </ac:spMkLst>
        </pc:spChg>
        <pc:picChg chg="add del">
          <ac:chgData name="Magd Abdel Wahab" userId="8815a9c8-fbda-476b-865e-663ce9e6c48a" providerId="ADAL" clId="{FC00C32A-C5F6-4FBE-9458-2DF161D800EC}" dt="2026-02-28T10:02:33.259" v="50" actId="478"/>
          <ac:picMkLst>
            <pc:docMk/>
            <pc:sldMk cId="0" sldId="265"/>
            <ac:picMk id="3" creationId="{CB5A984F-FF97-E745-57C2-A4D9994E7B21}"/>
          </ac:picMkLst>
        </pc:picChg>
        <pc:picChg chg="add mod">
          <ac:chgData name="Magd Abdel Wahab" userId="8815a9c8-fbda-476b-865e-663ce9e6c48a" providerId="ADAL" clId="{FC00C32A-C5F6-4FBE-9458-2DF161D800EC}" dt="2026-02-28T09:56:28.461" v="26"/>
          <ac:picMkLst>
            <pc:docMk/>
            <pc:sldMk cId="0" sldId="265"/>
            <ac:picMk id="4" creationId="{1AB75E84-50AA-42D2-70FA-AA6100BA3102}"/>
          </ac:picMkLst>
        </pc:picChg>
        <pc:picChg chg="add mod">
          <ac:chgData name="Magd Abdel Wahab" userId="8815a9c8-fbda-476b-865e-663ce9e6c48a" providerId="ADAL" clId="{FC00C32A-C5F6-4FBE-9458-2DF161D800EC}" dt="2026-02-28T10:02:34.053" v="51"/>
          <ac:picMkLst>
            <pc:docMk/>
            <pc:sldMk cId="0" sldId="265"/>
            <ac:picMk id="5" creationId="{88BC1688-E385-5D10-5EE0-A8AFDF5555A3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09:55:46.262" v="9"/>
        <pc:sldMkLst>
          <pc:docMk/>
          <pc:sldMk cId="0" sldId="269"/>
        </pc:sldMkLst>
        <pc:spChg chg="mod">
          <ac:chgData name="Magd Abdel Wahab" userId="8815a9c8-fbda-476b-865e-663ce9e6c48a" providerId="ADAL" clId="{FC00C32A-C5F6-4FBE-9458-2DF161D800EC}" dt="2026-02-28T09:54:38.175" v="0"/>
          <ac:spMkLst>
            <pc:docMk/>
            <pc:sldMk cId="0" sldId="269"/>
            <ac:spMk id="12" creationId="{00000000-0000-0000-0000-000000000000}"/>
          </ac:spMkLst>
        </pc:spChg>
        <pc:picChg chg="del">
          <ac:chgData name="Magd Abdel Wahab" userId="8815a9c8-fbda-476b-865e-663ce9e6c48a" providerId="ADAL" clId="{FC00C32A-C5F6-4FBE-9458-2DF161D800EC}" dt="2026-02-28T09:55:45.378" v="8" actId="478"/>
          <ac:picMkLst>
            <pc:docMk/>
            <pc:sldMk cId="0" sldId="269"/>
            <ac:picMk id="3" creationId="{3EA40D54-2096-F42E-2652-29140FDE55A6}"/>
          </ac:picMkLst>
        </pc:picChg>
        <pc:picChg chg="add mod">
          <ac:chgData name="Magd Abdel Wahab" userId="8815a9c8-fbda-476b-865e-663ce9e6c48a" providerId="ADAL" clId="{FC00C32A-C5F6-4FBE-9458-2DF161D800EC}" dt="2026-02-28T09:55:46.262" v="9"/>
          <ac:picMkLst>
            <pc:docMk/>
            <pc:sldMk cId="0" sldId="269"/>
            <ac:picMk id="4" creationId="{94AEFD2B-58BC-BB8F-704D-98A8C606108D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10:02:38.749" v="53"/>
        <pc:sldMkLst>
          <pc:docMk/>
          <pc:sldMk cId="0" sldId="270"/>
        </pc:sldMkLst>
        <pc:spChg chg="mod">
          <ac:chgData name="Magd Abdel Wahab" userId="8815a9c8-fbda-476b-865e-663ce9e6c48a" providerId="ADAL" clId="{FC00C32A-C5F6-4FBE-9458-2DF161D800EC}" dt="2026-02-28T09:54:38.175" v="0"/>
          <ac:spMkLst>
            <pc:docMk/>
            <pc:sldMk cId="0" sldId="270"/>
            <ac:spMk id="10" creationId="{00000000-0000-0000-0000-000000000000}"/>
          </ac:spMkLst>
        </pc:spChg>
        <pc:picChg chg="add del">
          <ac:chgData name="Magd Abdel Wahab" userId="8815a9c8-fbda-476b-865e-663ce9e6c48a" providerId="ADAL" clId="{FC00C32A-C5F6-4FBE-9458-2DF161D800EC}" dt="2026-02-28T10:02:37.942" v="52" actId="478"/>
          <ac:picMkLst>
            <pc:docMk/>
            <pc:sldMk cId="0" sldId="270"/>
            <ac:picMk id="3" creationId="{FCEA1C78-D24D-DCD9-99A5-2F7CA8752164}"/>
          </ac:picMkLst>
        </pc:picChg>
        <pc:picChg chg="add mod">
          <ac:chgData name="Magd Abdel Wahab" userId="8815a9c8-fbda-476b-865e-663ce9e6c48a" providerId="ADAL" clId="{FC00C32A-C5F6-4FBE-9458-2DF161D800EC}" dt="2026-02-28T09:56:33.985" v="28"/>
          <ac:picMkLst>
            <pc:docMk/>
            <pc:sldMk cId="0" sldId="270"/>
            <ac:picMk id="7" creationId="{E4095F38-6EBC-3D0C-74D9-7DFB4AA1771F}"/>
          </ac:picMkLst>
        </pc:picChg>
        <pc:picChg chg="add mod">
          <ac:chgData name="Magd Abdel Wahab" userId="8815a9c8-fbda-476b-865e-663ce9e6c48a" providerId="ADAL" clId="{FC00C32A-C5F6-4FBE-9458-2DF161D800EC}" dt="2026-02-28T10:02:38.749" v="53"/>
          <ac:picMkLst>
            <pc:docMk/>
            <pc:sldMk cId="0" sldId="270"/>
            <ac:picMk id="9" creationId="{ECDDECC9-3307-30E0-6D5D-ABF0555074A8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10:02:55.883" v="55"/>
        <pc:sldMkLst>
          <pc:docMk/>
          <pc:sldMk cId="0" sldId="271"/>
        </pc:sldMkLst>
        <pc:spChg chg="mod">
          <ac:chgData name="Magd Abdel Wahab" userId="8815a9c8-fbda-476b-865e-663ce9e6c48a" providerId="ADAL" clId="{FC00C32A-C5F6-4FBE-9458-2DF161D800EC}" dt="2026-02-28T09:54:38.175" v="0"/>
          <ac:spMkLst>
            <pc:docMk/>
            <pc:sldMk cId="0" sldId="271"/>
            <ac:spMk id="18" creationId="{00000000-0000-0000-0000-000000000000}"/>
          </ac:spMkLst>
        </pc:spChg>
        <pc:picChg chg="add del">
          <ac:chgData name="Magd Abdel Wahab" userId="8815a9c8-fbda-476b-865e-663ce9e6c48a" providerId="ADAL" clId="{FC00C32A-C5F6-4FBE-9458-2DF161D800EC}" dt="2026-02-28T10:02:54.979" v="54" actId="478"/>
          <ac:picMkLst>
            <pc:docMk/>
            <pc:sldMk cId="0" sldId="271"/>
            <ac:picMk id="3" creationId="{E2939F09-EE29-B5A4-B786-FF5AE2380CAD}"/>
          </ac:picMkLst>
        </pc:picChg>
        <pc:picChg chg="add mod">
          <ac:chgData name="Magd Abdel Wahab" userId="8815a9c8-fbda-476b-865e-663ce9e6c48a" providerId="ADAL" clId="{FC00C32A-C5F6-4FBE-9458-2DF161D800EC}" dt="2026-02-28T09:56:38.798" v="30"/>
          <ac:picMkLst>
            <pc:docMk/>
            <pc:sldMk cId="0" sldId="271"/>
            <ac:picMk id="7" creationId="{0C64B0BF-6644-F019-F747-E75A48987293}"/>
          </ac:picMkLst>
        </pc:picChg>
        <pc:picChg chg="add mod">
          <ac:chgData name="Magd Abdel Wahab" userId="8815a9c8-fbda-476b-865e-663ce9e6c48a" providerId="ADAL" clId="{FC00C32A-C5F6-4FBE-9458-2DF161D800EC}" dt="2026-02-28T10:02:55.883" v="55"/>
          <ac:picMkLst>
            <pc:docMk/>
            <pc:sldMk cId="0" sldId="271"/>
            <ac:picMk id="8" creationId="{267AF502-C687-96CA-B030-86E032743A0A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10:03:00.511" v="57"/>
        <pc:sldMkLst>
          <pc:docMk/>
          <pc:sldMk cId="0" sldId="272"/>
        </pc:sldMkLst>
        <pc:spChg chg="mod">
          <ac:chgData name="Magd Abdel Wahab" userId="8815a9c8-fbda-476b-865e-663ce9e6c48a" providerId="ADAL" clId="{FC00C32A-C5F6-4FBE-9458-2DF161D800EC}" dt="2026-02-28T09:54:38.175" v="0"/>
          <ac:spMkLst>
            <pc:docMk/>
            <pc:sldMk cId="0" sldId="272"/>
            <ac:spMk id="7" creationId="{00000000-0000-0000-0000-000000000000}"/>
          </ac:spMkLst>
        </pc:spChg>
        <pc:picChg chg="add del">
          <ac:chgData name="Magd Abdel Wahab" userId="8815a9c8-fbda-476b-865e-663ce9e6c48a" providerId="ADAL" clId="{FC00C32A-C5F6-4FBE-9458-2DF161D800EC}" dt="2026-02-28T10:02:59.523" v="56" actId="478"/>
          <ac:picMkLst>
            <pc:docMk/>
            <pc:sldMk cId="0" sldId="272"/>
            <ac:picMk id="2" creationId="{CBC320B9-EA5E-6745-7F8B-8BF8226B3D24}"/>
          </ac:picMkLst>
        </pc:picChg>
        <pc:picChg chg="add mod">
          <ac:chgData name="Magd Abdel Wahab" userId="8815a9c8-fbda-476b-865e-663ce9e6c48a" providerId="ADAL" clId="{FC00C32A-C5F6-4FBE-9458-2DF161D800EC}" dt="2026-02-28T09:56:45.152" v="32"/>
          <ac:picMkLst>
            <pc:docMk/>
            <pc:sldMk cId="0" sldId="272"/>
            <ac:picMk id="3" creationId="{217012D7-6A1E-784B-F7B8-22A5815568C8}"/>
          </ac:picMkLst>
        </pc:picChg>
        <pc:picChg chg="add mod">
          <ac:chgData name="Magd Abdel Wahab" userId="8815a9c8-fbda-476b-865e-663ce9e6c48a" providerId="ADAL" clId="{FC00C32A-C5F6-4FBE-9458-2DF161D800EC}" dt="2026-02-28T10:03:00.511" v="57"/>
          <ac:picMkLst>
            <pc:docMk/>
            <pc:sldMk cId="0" sldId="272"/>
            <ac:picMk id="5" creationId="{E4CBB676-7E66-1A70-8834-79303D32B84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BE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B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BE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B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164258" y="2512789"/>
            <a:ext cx="8564701" cy="1959595"/>
          </a:xfrm>
        </p:spPr>
        <p:txBody>
          <a:bodyPr>
            <a:normAutofit/>
          </a:bodyPr>
          <a:lstStyle/>
          <a:p>
            <a:r>
              <a:rPr lang="en-US" altLang="zh-CN" sz="6000" b="1" dirty="0">
                <a:latin typeface="Arial Narrow" panose="020B0606020202030204" pitchFamily="34" charset="0"/>
              </a:rPr>
              <a:t>Title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endParaRPr lang="th-TH" sz="6000" b="1" dirty="0">
              <a:latin typeface="Arial Narrow" panose="020B0606020202030204" pitchFamily="34" charset="0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2164258" y="4964826"/>
            <a:ext cx="7986251" cy="120084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tabLst>
                <a:tab pos="2514600" algn="l"/>
                <a:tab pos="2871470" algn="l"/>
              </a:tabLst>
            </a:pP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Presented by : author A , </a:t>
            </a:r>
            <a:r>
              <a:rPr lang="en-US" altLang="zh-CN" sz="2400" b="1" dirty="0">
                <a:latin typeface="TH SarabunPSK" pitchFamily="34" charset="-34"/>
                <a:cs typeface="TH SarabunPSK" pitchFamily="34" charset="-34"/>
              </a:rPr>
              <a:t>author 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B, etc.</a:t>
            </a:r>
          </a:p>
          <a:p>
            <a:pPr>
              <a:spcBef>
                <a:spcPts val="0"/>
              </a:spcBef>
              <a:tabLst>
                <a:tab pos="2514600" algn="l"/>
                <a:tab pos="2871470" algn="l"/>
              </a:tabLst>
            </a:pP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Affiliation: AAAAAAAAAAAAAAAAAAAAAAAAAAAAAAAAAAAAAA	</a:t>
            </a:r>
          </a:p>
        </p:txBody>
      </p:sp>
      <p:sp>
        <p:nvSpPr>
          <p:cNvPr id="13" name="Rectangle 4"/>
          <p:cNvSpPr/>
          <p:nvPr/>
        </p:nvSpPr>
        <p:spPr>
          <a:xfrm>
            <a:off x="2197974" y="1127502"/>
            <a:ext cx="94593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zh-CN" sz="2800" b="1" i="0" dirty="0">
                <a:solidFill>
                  <a:srgbClr val="212529"/>
                </a:solidFill>
                <a:effectLst/>
                <a:latin typeface="system-ui"/>
              </a:rPr>
              <a:t>The 9th International Conference on Numerical Modelling in Engineering (NME 2026)</a:t>
            </a:r>
            <a:endParaRPr lang="en-US" altLang="zh-CN" sz="2800" b="1" i="0" dirty="0">
              <a:solidFill>
                <a:srgbClr val="212529"/>
              </a:solidFill>
              <a:effectLst/>
              <a:latin typeface="system-ui"/>
            </a:endParaRPr>
          </a:p>
        </p:txBody>
      </p:sp>
      <p:sp>
        <p:nvSpPr>
          <p:cNvPr id="14" name="Rectangle 3"/>
          <p:cNvSpPr/>
          <p:nvPr/>
        </p:nvSpPr>
        <p:spPr>
          <a:xfrm>
            <a:off x="10976422" y="135165"/>
            <a:ext cx="10655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>
                <a:latin typeface="TH SarabunPSK" pitchFamily="34" charset="-34"/>
                <a:cs typeface="TH SarabunPSK" pitchFamily="34" charset="-34"/>
              </a:rPr>
              <a:t>NME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 ***</a:t>
            </a:r>
            <a:endParaRPr lang="en-US" sz="20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รูปเจ็ดเหลี่ยม 14"/>
          <p:cNvSpPr/>
          <p:nvPr/>
        </p:nvSpPr>
        <p:spPr>
          <a:xfrm>
            <a:off x="11719409" y="6443012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Picture 5" descr="NME 2026.&#10;&#10;AI-generated content may be incorrect.">
            <a:extLst>
              <a:ext uri="{FF2B5EF4-FFF2-40B4-BE49-F238E27FC236}">
                <a16:creationId xmlns:a16="http://schemas.microsoft.com/office/drawing/2014/main" id="{032654F8-072A-92BA-1A9D-13E6EF881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929"/>
            <a:ext cx="3543795" cy="83831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25703" y="550588"/>
            <a:ext cx="5177607" cy="706964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INTRODUCTION</a:t>
            </a:r>
            <a:endParaRPr lang="th-TH" dirty="0"/>
          </a:p>
        </p:txBody>
      </p:sp>
      <p:sp>
        <p:nvSpPr>
          <p:cNvPr id="10" name="รูปเจ็ดเหลี่ยม 9"/>
          <p:cNvSpPr/>
          <p:nvPr/>
        </p:nvSpPr>
        <p:spPr>
          <a:xfrm>
            <a:off x="11719409" y="6443012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Rectangle 3"/>
          <p:cNvSpPr/>
          <p:nvPr/>
        </p:nvSpPr>
        <p:spPr>
          <a:xfrm>
            <a:off x="10185906" y="250297"/>
            <a:ext cx="20060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NME***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8" name="图片 7" descr="大数据和现代管理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115" y="3493826"/>
            <a:ext cx="5252755" cy="2787176"/>
          </a:xfrm>
          <a:prstGeom prst="rect">
            <a:avLst/>
          </a:prstGeom>
        </p:spPr>
      </p:pic>
      <p:pic>
        <p:nvPicPr>
          <p:cNvPr id="4" name="Picture 3" descr="NME 2026.&#10;&#10;AI-generated content may be incorrect.">
            <a:extLst>
              <a:ext uri="{FF2B5EF4-FFF2-40B4-BE49-F238E27FC236}">
                <a16:creationId xmlns:a16="http://schemas.microsoft.com/office/drawing/2014/main" id="{94AEFD2B-58BC-BB8F-704D-98A8C60610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6929"/>
            <a:ext cx="3543795" cy="8383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112525" y="669318"/>
            <a:ext cx="4995080" cy="706964"/>
          </a:xfrm>
        </p:spPr>
        <p:txBody>
          <a:bodyPr>
            <a:normAutofit fontScale="90000"/>
          </a:bodyPr>
          <a:lstStyle/>
          <a:p>
            <a:r>
              <a:rPr lang="en-US" dirty="0"/>
              <a:t>OBJECTIVES</a:t>
            </a:r>
            <a:endParaRPr lang="th-TH" dirty="0"/>
          </a:p>
        </p:txBody>
      </p:sp>
      <p:sp>
        <p:nvSpPr>
          <p:cNvPr id="7" name="รูปเจ็ดเหลี่ยม 6"/>
          <p:cNvSpPr/>
          <p:nvPr/>
        </p:nvSpPr>
        <p:spPr>
          <a:xfrm>
            <a:off x="11719409" y="6443012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Rectangle 3"/>
          <p:cNvSpPr/>
          <p:nvPr/>
        </p:nvSpPr>
        <p:spPr>
          <a:xfrm>
            <a:off x="10404265" y="304888"/>
            <a:ext cx="9348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NME***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1" name="图片 10" descr="信息决策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2525" y="2907862"/>
            <a:ext cx="4408227" cy="2927338"/>
          </a:xfrm>
          <a:prstGeom prst="rect">
            <a:avLst/>
          </a:prstGeom>
        </p:spPr>
      </p:pic>
      <p:pic>
        <p:nvPicPr>
          <p:cNvPr id="4" name="Picture 3" descr="NME 2026.&#10;&#10;AI-generated content may be incorrect.">
            <a:extLst>
              <a:ext uri="{FF2B5EF4-FFF2-40B4-BE49-F238E27FC236}">
                <a16:creationId xmlns:a16="http://schemas.microsoft.com/office/drawing/2014/main" id="{0212493A-DB47-3B89-7AAF-43365233B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6929"/>
            <a:ext cx="3543795" cy="83831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398290" y="548581"/>
            <a:ext cx="5841243" cy="706964"/>
          </a:xfrm>
        </p:spPr>
        <p:txBody>
          <a:bodyPr>
            <a:normAutofit fontScale="90000"/>
          </a:bodyPr>
          <a:lstStyle/>
          <a:p>
            <a:r>
              <a:rPr lang="en-US" dirty="0"/>
              <a:t>METHODOLOGY</a:t>
            </a:r>
            <a:endParaRPr lang="th-TH" dirty="0"/>
          </a:p>
        </p:txBody>
      </p:sp>
      <p:sp>
        <p:nvSpPr>
          <p:cNvPr id="22" name="รูปเจ็ดเหลี่ยม 21"/>
          <p:cNvSpPr/>
          <p:nvPr/>
        </p:nvSpPr>
        <p:spPr>
          <a:xfrm>
            <a:off x="11719409" y="6443012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Rectangle 3"/>
          <p:cNvSpPr/>
          <p:nvPr/>
        </p:nvSpPr>
        <p:spPr>
          <a:xfrm>
            <a:off x="10363325" y="304888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NME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9" name="图片 8" descr="管理决策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681" y="3386636"/>
            <a:ext cx="5715000" cy="2705100"/>
          </a:xfrm>
          <a:prstGeom prst="rect">
            <a:avLst/>
          </a:prstGeom>
        </p:spPr>
      </p:pic>
      <p:pic>
        <p:nvPicPr>
          <p:cNvPr id="5" name="Picture 4" descr="NME 2026.&#10;&#10;AI-generated content may be incorrect.">
            <a:extLst>
              <a:ext uri="{FF2B5EF4-FFF2-40B4-BE49-F238E27FC236}">
                <a16:creationId xmlns:a16="http://schemas.microsoft.com/office/drawing/2014/main" id="{F2432C05-FE6E-D90E-D7DA-7B059BDE70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6929"/>
            <a:ext cx="3543795" cy="83831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130008" y="564195"/>
            <a:ext cx="7124132" cy="1020765"/>
          </a:xfrm>
        </p:spPr>
        <p:txBody>
          <a:bodyPr>
            <a:normAutofit/>
          </a:bodyPr>
          <a:lstStyle/>
          <a:p>
            <a:r>
              <a:rPr lang="en-US" dirty="0"/>
              <a:t>RESULT AND DISCUSSIONS</a:t>
            </a:r>
            <a:endParaRPr lang="th-TH" dirty="0"/>
          </a:p>
        </p:txBody>
      </p:sp>
      <p:sp>
        <p:nvSpPr>
          <p:cNvPr id="18" name="รูปเจ็ดเหลี่ยม 17"/>
          <p:cNvSpPr/>
          <p:nvPr/>
        </p:nvSpPr>
        <p:spPr>
          <a:xfrm>
            <a:off x="11591783" y="6335986"/>
            <a:ext cx="478303" cy="388381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5" name="Rectangle 3"/>
          <p:cNvSpPr/>
          <p:nvPr/>
        </p:nvSpPr>
        <p:spPr>
          <a:xfrm>
            <a:off x="10254140" y="564195"/>
            <a:ext cx="1040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NME****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" name="图片 6" descr="数据决策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285" y="2326078"/>
            <a:ext cx="4093679" cy="3766184"/>
          </a:xfrm>
          <a:prstGeom prst="rect">
            <a:avLst/>
          </a:prstGeom>
        </p:spPr>
      </p:pic>
      <p:pic>
        <p:nvPicPr>
          <p:cNvPr id="5" name="Picture 4" descr="NME 2026.&#10;&#10;AI-generated content may be incorrect.">
            <a:extLst>
              <a:ext uri="{FF2B5EF4-FFF2-40B4-BE49-F238E27FC236}">
                <a16:creationId xmlns:a16="http://schemas.microsoft.com/office/drawing/2014/main" id="{88BC1688-E385-5D10-5EE0-A8AFDF555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6929"/>
            <a:ext cx="3543795" cy="83831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379126" y="391435"/>
            <a:ext cx="5983241" cy="706964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</a:t>
            </a:r>
            <a:endParaRPr lang="th-TH" dirty="0"/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1315824" y="5850158"/>
            <a:ext cx="9376533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342900" indent="-342900" algn="thaiDist">
              <a:buFont typeface="Wingdings" panose="05000000000000000000" pitchFamily="2" charset="2"/>
              <a:buChar char="v"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3008154" y="4128486"/>
            <a:ext cx="5917487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thaiDist">
              <a:buFont typeface="Wingdings" panose="05000000000000000000" pitchFamily="2" charset="2"/>
              <a:buChar char="v"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3403933" y="2488703"/>
            <a:ext cx="5371579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thaiDist">
              <a:buFont typeface="Wingdings" panose="05000000000000000000" pitchFamily="2" charset="2"/>
              <a:buChar char="v"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รูปเจ็ดเหลี่ยม 7"/>
          <p:cNvSpPr/>
          <p:nvPr/>
        </p:nvSpPr>
        <p:spPr>
          <a:xfrm>
            <a:off x="11591783" y="6335986"/>
            <a:ext cx="478303" cy="388381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3"/>
          <p:cNvSpPr/>
          <p:nvPr/>
        </p:nvSpPr>
        <p:spPr>
          <a:xfrm>
            <a:off x="10349677" y="291240"/>
            <a:ext cx="1040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NME****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9" name="Picture 8" descr="NME 2026.&#10;&#10;AI-generated content may be incorrect.">
            <a:extLst>
              <a:ext uri="{FF2B5EF4-FFF2-40B4-BE49-F238E27FC236}">
                <a16:creationId xmlns:a16="http://schemas.microsoft.com/office/drawing/2014/main" id="{ECDDECC9-3307-30E0-6D5D-ABF055507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929"/>
            <a:ext cx="3543795" cy="83831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179929" y="398056"/>
            <a:ext cx="6769291" cy="706964"/>
          </a:xfrm>
        </p:spPr>
        <p:txBody>
          <a:bodyPr>
            <a:normAutofit fontScale="90000"/>
          </a:bodyPr>
          <a:lstStyle/>
          <a:p>
            <a:r>
              <a:rPr lang="en-US" dirty="0"/>
              <a:t>ACKNOWLEDGEMENT</a:t>
            </a:r>
            <a:endParaRPr lang="th-TH" dirty="0"/>
          </a:p>
        </p:txBody>
      </p:sp>
      <p:sp>
        <p:nvSpPr>
          <p:cNvPr id="4" name="Rectangle 8"/>
          <p:cNvSpPr/>
          <p:nvPr/>
        </p:nvSpPr>
        <p:spPr>
          <a:xfrm>
            <a:off x="2863045" y="2414823"/>
            <a:ext cx="6421220" cy="35394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45720" tIns="22860" rIns="45720" bIns="2286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0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2712919" y="4305351"/>
            <a:ext cx="6421220" cy="35394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45720" tIns="22860" rIns="45720" bIns="2286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0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Rectangle 1"/>
          <p:cNvSpPr/>
          <p:nvPr/>
        </p:nvSpPr>
        <p:spPr>
          <a:xfrm>
            <a:off x="2740214" y="5684841"/>
            <a:ext cx="642122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  <p:sp>
        <p:nvSpPr>
          <p:cNvPr id="14" name="รูปเจ็ดเหลี่ยม 13"/>
          <p:cNvSpPr/>
          <p:nvPr/>
        </p:nvSpPr>
        <p:spPr>
          <a:xfrm>
            <a:off x="11591783" y="6335986"/>
            <a:ext cx="478303" cy="388381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8" name="Rectangle 3"/>
          <p:cNvSpPr/>
          <p:nvPr/>
        </p:nvSpPr>
        <p:spPr>
          <a:xfrm>
            <a:off x="10179182" y="564195"/>
            <a:ext cx="10406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NME****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8" name="Picture 7" descr="NME 2026.&#10;&#10;AI-generated content may be incorrect.">
            <a:extLst>
              <a:ext uri="{FF2B5EF4-FFF2-40B4-BE49-F238E27FC236}">
                <a16:creationId xmlns:a16="http://schemas.microsoft.com/office/drawing/2014/main" id="{267AF502-C687-96CA-B030-86E032743A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929"/>
            <a:ext cx="3543795" cy="83831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4"/>
          <p:cNvSpPr txBox="1"/>
          <p:nvPr/>
        </p:nvSpPr>
        <p:spPr>
          <a:xfrm>
            <a:off x="1583142" y="3466532"/>
            <a:ext cx="9976513" cy="162961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panose="05040102010807070707" charset="2"/>
              <a:buNone/>
            </a:pPr>
            <a:r>
              <a:rPr kumimoji="1" lang="en-US" altLang="ja-JP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Thank you for your attention</a:t>
            </a:r>
            <a:endParaRPr kumimoji="1" lang="ja-JP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Rectangle 3"/>
          <p:cNvSpPr/>
          <p:nvPr/>
        </p:nvSpPr>
        <p:spPr>
          <a:xfrm>
            <a:off x="10322381" y="277589"/>
            <a:ext cx="11095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NME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" name="Picture 4" descr="NME 2026.&#10;&#10;AI-generated content may be incorrect.">
            <a:extLst>
              <a:ext uri="{FF2B5EF4-FFF2-40B4-BE49-F238E27FC236}">
                <a16:creationId xmlns:a16="http://schemas.microsoft.com/office/drawing/2014/main" id="{E4CBB676-7E66-1A70-8834-79303D32B8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929"/>
            <a:ext cx="3543795" cy="838317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48a7ce9e-a630-4b83-9de2-763accd2fa60"/>
  <p:tag name="COMMONDATA" val="eyJoZGlkIjoiNWVhZGNmMjA3MDc2ZjQzMDJmYmNmZTZmZTk2MTBlMzUifQ=="/>
</p:tagLst>
</file>

<file path=ppt/theme/theme1.xml><?xml version="1.0" encoding="utf-8"?>
<a:theme xmlns:a="http://schemas.openxmlformats.org/drawingml/2006/main" name="回顾">
  <a:themeElements>
    <a:clrScheme name="回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回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</TotalTime>
  <Words>73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Angsana New</vt:lpstr>
      <vt:lpstr>Arial</vt:lpstr>
      <vt:lpstr>Arial Narrow</vt:lpstr>
      <vt:lpstr>Calibri</vt:lpstr>
      <vt:lpstr>Calibri Light</vt:lpstr>
      <vt:lpstr>system-ui</vt:lpstr>
      <vt:lpstr>TH SarabunPSK</vt:lpstr>
      <vt:lpstr>Wingdings</vt:lpstr>
      <vt:lpstr>Wingdings 3</vt:lpstr>
      <vt:lpstr>回顾</vt:lpstr>
      <vt:lpstr>Title Title Title Title Title Title Title Title Title</vt:lpstr>
      <vt:lpstr>INTRODUCTION</vt:lpstr>
      <vt:lpstr>OBJECTIVES</vt:lpstr>
      <vt:lpstr>METHODOLOGY</vt:lpstr>
      <vt:lpstr>RESULT AND DISCUSSIONS</vt:lpstr>
      <vt:lpstr>Conclusion</vt:lpstr>
      <vt:lpstr>ACKNOWLEDGEMENT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Production of Vinegar from Organic Broken Rice Noodles</dc:title>
  <dc:creator>JANEJIRA JAIKANG</dc:creator>
  <cp:lastModifiedBy>Magd Abdel Wahab</cp:lastModifiedBy>
  <cp:revision>95</cp:revision>
  <dcterms:created xsi:type="dcterms:W3CDTF">2019-06-30T13:46:00Z</dcterms:created>
  <dcterms:modified xsi:type="dcterms:W3CDTF">2026-02-28T10:03:04Z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DD191E8F160946A5B5D19D825BFAA377</vt:lpwstr>
  </property>
  <property fmtid="{D5CDD505-2E9C-101B-9397-08002B2CF9AE}" pid="3" name="KSOProductBuildVer">
    <vt:lpwstr>2052-11.1.0.12763</vt:lpwstr>
  </property>
</Properties>
</file>