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240750" cy="30240288"/>
  <p:notesSz cx="6858000" cy="9144000"/>
  <p:custDataLst>
    <p:tags r:id="rId4"/>
  </p:custDataLst>
  <p:defaultTextStyle>
    <a:defPPr>
      <a:defRPr lang="zh-CN"/>
    </a:defPPr>
    <a:lvl1pPr marL="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1pPr>
    <a:lvl2pPr marL="145605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2pPr>
    <a:lvl3pPr marL="291147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3pPr>
    <a:lvl4pPr marL="436753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4pPr>
    <a:lvl5pPr marL="582358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5pPr>
    <a:lvl6pPr marL="727900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6pPr>
    <a:lvl7pPr marL="8735060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7pPr>
    <a:lvl8pPr marL="1019111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8pPr>
    <a:lvl9pPr marL="11646535" algn="l" defTabSz="2911475" rtl="0" eaLnBrk="1" latinLnBrk="0" hangingPunct="1">
      <a:defRPr sz="57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803">
          <p15:clr>
            <a:srgbClr val="A4A3A4"/>
          </p15:clr>
        </p15:guide>
        <p15:guide id="3" pos="66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85EE1-6783-4C36-914A-41F95B39ED7C}" v="1" dt="2023-10-27T09:44:31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2444" autoAdjust="0"/>
  </p:normalViewPr>
  <p:slideViewPr>
    <p:cSldViewPr>
      <p:cViewPr>
        <p:scale>
          <a:sx n="21" d="100"/>
          <a:sy n="21" d="100"/>
        </p:scale>
        <p:origin x="3216" y="264"/>
      </p:cViewPr>
      <p:guideLst>
        <p:guide orient="horz" pos="9526"/>
        <p:guide pos="6803"/>
        <p:guide pos="6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 Abdel Wahab" userId="8815a9c8-fbda-476b-865e-663ce9e6c48a" providerId="ADAL" clId="{A4885EE1-6783-4C36-914A-41F95B39ED7C}"/>
    <pc:docChg chg="custSel modSld">
      <pc:chgData name="Magd Abdel Wahab" userId="8815a9c8-fbda-476b-865e-663ce9e6c48a" providerId="ADAL" clId="{A4885EE1-6783-4C36-914A-41F95B39ED7C}" dt="2023-10-27T09:44:45.015" v="8" actId="1076"/>
      <pc:docMkLst>
        <pc:docMk/>
      </pc:docMkLst>
      <pc:sldChg chg="addSp delSp modSp mod">
        <pc:chgData name="Magd Abdel Wahab" userId="8815a9c8-fbda-476b-865e-663ce9e6c48a" providerId="ADAL" clId="{A4885EE1-6783-4C36-914A-41F95B39ED7C}" dt="2023-10-27T09:44:45.015" v="8" actId="1076"/>
        <pc:sldMkLst>
          <pc:docMk/>
          <pc:sldMk cId="0" sldId="256"/>
        </pc:sldMkLst>
        <pc:picChg chg="del">
          <ac:chgData name="Magd Abdel Wahab" userId="8815a9c8-fbda-476b-865e-663ce9e6c48a" providerId="ADAL" clId="{A4885EE1-6783-4C36-914A-41F95B39ED7C}" dt="2023-10-27T09:43:54.770" v="0" actId="478"/>
          <ac:picMkLst>
            <pc:docMk/>
            <pc:sldMk cId="0" sldId="256"/>
            <ac:picMk id="6" creationId="{2E7C08F7-7DBE-6F59-8EA1-C49321014CED}"/>
          </ac:picMkLst>
        </pc:picChg>
        <pc:picChg chg="add del mod">
          <ac:chgData name="Magd Abdel Wahab" userId="8815a9c8-fbda-476b-865e-663ce9e6c48a" providerId="ADAL" clId="{A4885EE1-6783-4C36-914A-41F95B39ED7C}" dt="2023-10-27T09:44:02.815" v="3" actId="478"/>
          <ac:picMkLst>
            <pc:docMk/>
            <pc:sldMk cId="0" sldId="256"/>
            <ac:picMk id="12" creationId="{5EE6BF47-DB80-6FE0-4158-20BD4FC6D671}"/>
          </ac:picMkLst>
        </pc:picChg>
        <pc:picChg chg="add mod">
          <ac:chgData name="Magd Abdel Wahab" userId="8815a9c8-fbda-476b-865e-663ce9e6c48a" providerId="ADAL" clId="{A4885EE1-6783-4C36-914A-41F95B39ED7C}" dt="2023-10-27T09:44:45.015" v="8" actId="1076"/>
          <ac:picMkLst>
            <pc:docMk/>
            <pc:sldMk cId="0" sldId="256"/>
            <ac:picMk id="20" creationId="{DFDE5C08-84CC-2D2B-35D3-E69AF0504E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32448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64960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97409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129921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62369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948815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227330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2598420" algn="l" defTabSz="64960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5675" y="685800"/>
            <a:ext cx="24066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059" y="9394094"/>
            <a:ext cx="18054637" cy="64820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115" y="17136164"/>
            <a:ext cx="14868525" cy="77280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1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2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3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41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5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6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72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8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399544" y="1211018"/>
            <a:ext cx="4779170" cy="25802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037" y="1211018"/>
            <a:ext cx="13983495" cy="25802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876" y="19432188"/>
            <a:ext cx="18054637" cy="6006057"/>
          </a:xfrm>
        </p:spPr>
        <p:txBody>
          <a:bodyPr anchor="t"/>
          <a:lstStyle>
            <a:lvl1pPr algn="l">
              <a:defRPr sz="1057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876" y="12817128"/>
            <a:ext cx="18054637" cy="6615061"/>
          </a:xfrm>
        </p:spPr>
        <p:txBody>
          <a:bodyPr anchor="b"/>
          <a:lstStyle>
            <a:lvl1pPr marL="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1pPr>
            <a:lvl2pPr marL="1210310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2pPr>
            <a:lvl3pPr marL="242062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3pPr>
            <a:lvl4pPr marL="363093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4pPr>
            <a:lvl5pPr marL="484124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5pPr>
            <a:lvl6pPr marL="605155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6pPr>
            <a:lvl7pPr marL="726186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7pPr>
            <a:lvl8pPr marL="8472170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8pPr>
            <a:lvl9pPr marL="9683115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038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7383" y="7056071"/>
            <a:ext cx="9381331" cy="19957193"/>
          </a:xfrm>
        </p:spPr>
        <p:txBody>
          <a:bodyPr/>
          <a:lstStyle>
            <a:lvl1pPr>
              <a:defRPr sz="7440"/>
            </a:lvl1pPr>
            <a:lvl2pPr>
              <a:defRPr sz="6380"/>
            </a:lvl2pPr>
            <a:lvl3pPr>
              <a:defRPr sz="531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40" y="6769069"/>
            <a:ext cx="9385021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040" y="9590093"/>
            <a:ext cx="9385021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009" y="6769069"/>
            <a:ext cx="9388706" cy="2821025"/>
          </a:xfrm>
        </p:spPr>
        <p:txBody>
          <a:bodyPr anchor="b"/>
          <a:lstStyle>
            <a:lvl1pPr marL="0" indent="0">
              <a:buNone/>
              <a:defRPr sz="6380" b="1"/>
            </a:lvl1pPr>
            <a:lvl2pPr marL="1210310" indent="0">
              <a:buNone/>
              <a:defRPr sz="5315" b="1"/>
            </a:lvl2pPr>
            <a:lvl3pPr marL="2420620" indent="0">
              <a:buNone/>
              <a:defRPr sz="4785" b="1"/>
            </a:lvl3pPr>
            <a:lvl4pPr marL="3630930" indent="0">
              <a:buNone/>
              <a:defRPr sz="4250" b="1"/>
            </a:lvl4pPr>
            <a:lvl5pPr marL="4841240" indent="0">
              <a:buNone/>
              <a:defRPr sz="4250" b="1"/>
            </a:lvl5pPr>
            <a:lvl6pPr marL="6051550" indent="0">
              <a:buNone/>
              <a:defRPr sz="4250" b="1"/>
            </a:lvl6pPr>
            <a:lvl7pPr marL="7261860" indent="0">
              <a:buNone/>
              <a:defRPr sz="4250" b="1"/>
            </a:lvl7pPr>
            <a:lvl8pPr marL="8472170" indent="0">
              <a:buNone/>
              <a:defRPr sz="4250" b="1"/>
            </a:lvl8pPr>
            <a:lvl9pPr marL="9683115" indent="0">
              <a:buNone/>
              <a:defRPr sz="4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009" y="9590093"/>
            <a:ext cx="9388706" cy="17423167"/>
          </a:xfrm>
        </p:spPr>
        <p:txBody>
          <a:bodyPr/>
          <a:lstStyle>
            <a:lvl1pPr>
              <a:defRPr sz="6380"/>
            </a:lvl1pPr>
            <a:lvl2pPr>
              <a:defRPr sz="5315"/>
            </a:lvl2pPr>
            <a:lvl3pPr>
              <a:defRPr sz="4785"/>
            </a:lvl3pPr>
            <a:lvl4pPr>
              <a:defRPr sz="4250"/>
            </a:lvl4pPr>
            <a:lvl5pPr>
              <a:defRPr sz="4250"/>
            </a:lvl5pPr>
            <a:lvl6pPr>
              <a:defRPr sz="4250"/>
            </a:lvl6pPr>
            <a:lvl7pPr>
              <a:defRPr sz="4250"/>
            </a:lvl7pPr>
            <a:lvl8pPr>
              <a:defRPr sz="4250"/>
            </a:lvl8pPr>
            <a:lvl9pPr>
              <a:defRPr sz="42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040" y="1204011"/>
            <a:ext cx="6988060" cy="5124049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4547" y="1204014"/>
            <a:ext cx="11874169" cy="25809248"/>
          </a:xfrm>
        </p:spPr>
        <p:txBody>
          <a:bodyPr/>
          <a:lstStyle>
            <a:lvl1pPr>
              <a:defRPr sz="8445"/>
            </a:lvl1pPr>
            <a:lvl2pPr>
              <a:defRPr sz="7440"/>
            </a:lvl2pPr>
            <a:lvl3pPr>
              <a:defRPr sz="6380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040" y="6328064"/>
            <a:ext cx="6988060" cy="20685199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336" y="21168202"/>
            <a:ext cx="12744450" cy="2499026"/>
          </a:xfrm>
        </p:spPr>
        <p:txBody>
          <a:bodyPr anchor="b"/>
          <a:lstStyle>
            <a:lvl1pPr algn="l">
              <a:defRPr sz="531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336" y="2702026"/>
            <a:ext cx="12744450" cy="18144173"/>
          </a:xfrm>
        </p:spPr>
        <p:txBody>
          <a:bodyPr/>
          <a:lstStyle>
            <a:lvl1pPr marL="0" indent="0">
              <a:buNone/>
              <a:defRPr sz="8445"/>
            </a:lvl1pPr>
            <a:lvl2pPr marL="1210310" indent="0">
              <a:buNone/>
              <a:defRPr sz="7440"/>
            </a:lvl2pPr>
            <a:lvl3pPr marL="2420620" indent="0">
              <a:buNone/>
              <a:defRPr sz="6380"/>
            </a:lvl3pPr>
            <a:lvl4pPr marL="3630930" indent="0">
              <a:buNone/>
              <a:defRPr sz="5315"/>
            </a:lvl4pPr>
            <a:lvl5pPr marL="4841240" indent="0">
              <a:buNone/>
              <a:defRPr sz="5315"/>
            </a:lvl5pPr>
            <a:lvl6pPr marL="6051550" indent="0">
              <a:buNone/>
              <a:defRPr sz="5315"/>
            </a:lvl6pPr>
            <a:lvl7pPr marL="7261860" indent="0">
              <a:buNone/>
              <a:defRPr sz="5315"/>
            </a:lvl7pPr>
            <a:lvl8pPr marL="8472170" indent="0">
              <a:buNone/>
              <a:defRPr sz="5315"/>
            </a:lvl8pPr>
            <a:lvl9pPr marL="9683115" indent="0">
              <a:buNone/>
              <a:defRPr sz="531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336" y="23667228"/>
            <a:ext cx="12744450" cy="3549031"/>
          </a:xfrm>
        </p:spPr>
        <p:txBody>
          <a:bodyPr/>
          <a:lstStyle>
            <a:lvl1pPr marL="0" indent="0">
              <a:buNone/>
              <a:defRPr sz="3720"/>
            </a:lvl1pPr>
            <a:lvl2pPr marL="1210310" indent="0">
              <a:buNone/>
              <a:defRPr sz="3190"/>
            </a:lvl2pPr>
            <a:lvl3pPr marL="2420620" indent="0">
              <a:buNone/>
              <a:defRPr sz="2660"/>
            </a:lvl3pPr>
            <a:lvl4pPr marL="3630930" indent="0">
              <a:buNone/>
              <a:defRPr sz="2360"/>
            </a:lvl4pPr>
            <a:lvl5pPr marL="4841240" indent="0">
              <a:buNone/>
              <a:defRPr sz="2360"/>
            </a:lvl5pPr>
            <a:lvl6pPr marL="6051550" indent="0">
              <a:buNone/>
              <a:defRPr sz="2360"/>
            </a:lvl6pPr>
            <a:lvl7pPr marL="7261860" indent="0">
              <a:buNone/>
              <a:defRPr sz="2360"/>
            </a:lvl7pPr>
            <a:lvl8pPr marL="8472170" indent="0">
              <a:buNone/>
              <a:defRPr sz="2360"/>
            </a:lvl8pPr>
            <a:lvl9pPr marL="9683115" indent="0">
              <a:buNone/>
              <a:defRPr sz="23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038" y="1211014"/>
            <a:ext cx="19116675" cy="5040048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038" y="7056071"/>
            <a:ext cx="19116675" cy="19957193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040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258" y="28028270"/>
            <a:ext cx="6726237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2537" y="28028270"/>
            <a:ext cx="4956175" cy="1610016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3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0620" rtl="0" eaLnBrk="1" latinLnBrk="0" hangingPunct="1">
        <a:spcBef>
          <a:spcPct val="0"/>
        </a:spcBef>
        <a:buNone/>
        <a:defRPr sz="11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8050" indent="-908050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1pPr>
      <a:lvl2pPr marL="1966595" indent="-75628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02577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23608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4639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»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65670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786701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077325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288270" indent="-605155" algn="l" defTabSz="24206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1pPr>
      <a:lvl2pPr marL="121031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2pPr>
      <a:lvl3pPr marL="242062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3pPr>
      <a:lvl4pPr marL="363093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4pPr>
      <a:lvl5pPr marL="484124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5pPr>
      <a:lvl6pPr marL="605155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6pPr>
      <a:lvl7pPr marL="726186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7pPr>
      <a:lvl8pPr marL="8472170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8pPr>
      <a:lvl9pPr marL="9683115" algn="l" defTabSz="2420620" rtl="0" eaLnBrk="1" latinLnBrk="0" hangingPunct="1">
        <a:defRPr sz="4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81000" y="2446736"/>
            <a:ext cx="15676480" cy="1576997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3" name="减号 2"/>
          <p:cNvSpPr/>
          <p:nvPr/>
        </p:nvSpPr>
        <p:spPr>
          <a:xfrm>
            <a:off x="-2442556" y="3995121"/>
            <a:ext cx="26210912" cy="249348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39255" y="2302720"/>
            <a:ext cx="3607707" cy="18036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9" name="TextBox 8"/>
          <p:cNvSpPr txBox="1"/>
          <p:nvPr/>
        </p:nvSpPr>
        <p:spPr>
          <a:xfrm>
            <a:off x="539255" y="2734768"/>
            <a:ext cx="3494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Palatino Linotype" panose="02040502050505030304" pitchFamily="18" charset="0"/>
              </a:rPr>
              <a:t>Affiliation’s Logo</a:t>
            </a:r>
          </a:p>
          <a:p>
            <a:r>
              <a:rPr lang="en-US" altLang="zh-CN" sz="3200" dirty="0">
                <a:latin typeface="Palatino Linotype" panose="02040502050505030304" pitchFamily="18" charset="0"/>
              </a:rPr>
              <a:t>Goes here if any</a:t>
            </a:r>
            <a:endParaRPr lang="zh-CN" alt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39306" y="4244470"/>
            <a:ext cx="10556585" cy="26371778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098925"/>
            <a:endParaRPr lang="en-US" altLang="zh-CN" sz="40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662900" y="4191267"/>
            <a:ext cx="10556585" cy="2642498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400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 flipH="1">
            <a:off x="3858930" y="-90001"/>
            <a:ext cx="581923" cy="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01" tIns="27000" rIns="54001" bIns="27000" numCol="1" anchor="t" anchorCtr="0" compatLnSpc="1"/>
          <a:lstStyle/>
          <a:p>
            <a:endParaRPr lang="zh-CN" altLang="en-US" sz="3400"/>
          </a:p>
        </p:txBody>
      </p:sp>
      <p:sp>
        <p:nvSpPr>
          <p:cNvPr id="5" name="TextBox 4"/>
          <p:cNvSpPr txBox="1"/>
          <p:nvPr/>
        </p:nvSpPr>
        <p:spPr>
          <a:xfrm>
            <a:off x="7956079" y="2566928"/>
            <a:ext cx="9821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Author’s Name/s Goes Here</a:t>
            </a:r>
          </a:p>
          <a:p>
            <a:pPr algn="ctr"/>
            <a:r>
              <a:rPr lang="en-US" altLang="zh-CN" sz="3200" dirty="0">
                <a:latin typeface="Palatino Linotype" panose="02040502050505030304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017" y="636677"/>
            <a:ext cx="1683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195" dirty="0">
                <a:latin typeface="Palatino Linotype" panose="02040502050505030304" pitchFamily="18" charset="0"/>
              </a:rPr>
              <a:t>     </a:t>
            </a:r>
            <a:r>
              <a:rPr lang="en-US" altLang="zh-CN" sz="5400" dirty="0">
                <a:latin typeface="Palatino Linotype" panose="02040502050505030304" pitchFamily="18" charset="0"/>
              </a:rPr>
              <a:t>Title Goes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225062"/>
            <a:ext cx="10517278" cy="112787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11" name="TextBox 10"/>
          <p:cNvSpPr txBox="1"/>
          <p:nvPr/>
        </p:nvSpPr>
        <p:spPr>
          <a:xfrm>
            <a:off x="2603902" y="4425467"/>
            <a:ext cx="54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Introduction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" y="11764024"/>
            <a:ext cx="10517278" cy="118282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80269" y="12012333"/>
            <a:ext cx="2980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Methods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727" y="14314114"/>
            <a:ext cx="8524233" cy="599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pPr marL="337820" indent="-33782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anose="02040502050505030304" pitchFamily="18" charset="0"/>
              </a:rPr>
              <a:t>Keep body text left-aligned, do not justify text</a:t>
            </a:r>
          </a:p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2360" dirty="0">
              <a:latin typeface="Palatino Linotype" panose="0204050205050503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5423" y="20783223"/>
            <a:ext cx="10488817" cy="1180282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22" name="文本框 21"/>
          <p:cNvSpPr txBox="1"/>
          <p:nvPr/>
        </p:nvSpPr>
        <p:spPr>
          <a:xfrm>
            <a:off x="2351487" y="21074104"/>
            <a:ext cx="5656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3975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30691" y="23617088"/>
            <a:ext cx="8725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820" indent="-33782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038529" y="16778614"/>
            <a:ext cx="5352377" cy="31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415" dirty="0">
              <a:latin typeface="Palatino Linotype" panose="0204050205050503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0692383" y="19440624"/>
            <a:ext cx="9977411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NOTE: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Please  upload the E-poster via AMICS2023 online submission system </a:t>
            </a:r>
            <a:r>
              <a:rPr lang="en-US" altLang="zh-CN" sz="4000">
                <a:latin typeface="Palatino Linotype" panose="02040502050505030304" pitchFamily="18" charset="0"/>
              </a:rPr>
              <a:t>before November 1</a:t>
            </a:r>
            <a:r>
              <a:rPr lang="en-US" altLang="zh-CN" sz="4000" dirty="0">
                <a:latin typeface="Palatino Linotype" panose="02040502050505030304" pitchFamily="18" charset="0"/>
              </a:rPr>
              <a:t>, 2023.</a:t>
            </a: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62900" y="17856448"/>
            <a:ext cx="10556585" cy="1133454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13673376" y="18146387"/>
            <a:ext cx="453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381820" y="146483"/>
            <a:ext cx="3605095" cy="1712635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00"/>
          </a:p>
        </p:txBody>
      </p:sp>
      <p:sp>
        <p:nvSpPr>
          <p:cNvPr id="45" name="TextBox 44"/>
          <p:cNvSpPr txBox="1"/>
          <p:nvPr/>
        </p:nvSpPr>
        <p:spPr>
          <a:xfrm>
            <a:off x="18209008" y="282122"/>
            <a:ext cx="22689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Paper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Palatino Linotype" panose="02040502050505030304" pitchFamily="18" charset="0"/>
              </a:rPr>
              <a:t>ID goes here: AIC***</a:t>
            </a:r>
            <a:endParaRPr lang="zh-CN" alt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26" name="TextBox 5"/>
          <p:cNvSpPr txBox="1"/>
          <p:nvPr/>
        </p:nvSpPr>
        <p:spPr>
          <a:xfrm>
            <a:off x="342105" y="5991388"/>
            <a:ext cx="103435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4000" dirty="0">
                <a:solidFill>
                  <a:srgbClr val="000000"/>
                </a:solidFill>
                <a:latin typeface="Open Sans"/>
              </a:rPr>
              <a:t>594mm wide ×841mm long</a:t>
            </a:r>
            <a:r>
              <a:rPr lang="en-AU" altLang="zh-CN" sz="400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anose="02040502050505030304" pitchFamily="18" charset="0"/>
              </a:rPr>
              <a:t>. </a:t>
            </a:r>
            <a:endParaRPr lang="en-AU" altLang="zh-CN" sz="4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4000" dirty="0">
              <a:latin typeface="Palatino Linotype" panose="02040502050505030304" pitchFamily="18" charset="0"/>
            </a:endParaRPr>
          </a:p>
          <a:p>
            <a:r>
              <a:rPr lang="en-US" altLang="zh-CN" sz="4000" dirty="0">
                <a:latin typeface="Palatino Linotype" panose="02040502050505030304" pitchFamily="18" charset="0"/>
              </a:rPr>
              <a:t>Use the “copy” and “paste” command to create the correct number of copies of the blue section headers</a:t>
            </a:r>
            <a:r>
              <a:rPr lang="en-US" altLang="zh-CN" sz="28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20" name="Picture 19" descr="A blue and black text&#10;&#10;Description automatically generated">
            <a:extLst>
              <a:ext uri="{FF2B5EF4-FFF2-40B4-BE49-F238E27FC236}">
                <a16:creationId xmlns:a16="http://schemas.microsoft.com/office/drawing/2014/main" id="{DFDE5C08-84CC-2D2B-35D3-E69AF0504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1" y="85572"/>
            <a:ext cx="5701174" cy="167753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4eb7c86-0b91-4baa-a3d1-54fa10b16d32"/>
  <p:tag name="COMMONDATA" val="eyJoZGlkIjoiNWVhZGNmMjA3MDc2ZjQzMDJmYmNmZTZmZTk2MTBlMz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Palatino Linotype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Magd Abdel Wahab</cp:lastModifiedBy>
  <cp:revision>67</cp:revision>
  <dcterms:created xsi:type="dcterms:W3CDTF">2017-02-13T08:25:00Z</dcterms:created>
  <dcterms:modified xsi:type="dcterms:W3CDTF">2023-10-27T09:44:51Z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4412D396941C4A70B04EAD7AE53270F7</vt:lpwstr>
  </property>
</Properties>
</file>