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1" r:id="rId4"/>
    <p:sldId id="262" r:id="rId5"/>
    <p:sldId id="265" r:id="rId6"/>
    <p:sldId id="270" r:id="rId7"/>
    <p:sldId id="271" r:id="rId8"/>
    <p:sldId id="272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4C40A2-7CB1-48E3-96DE-3AB8C9E991FD}" v="8" dt="2023-10-27T09:47:20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1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 Abdel Wahab" userId="8815a9c8-fbda-476b-865e-663ce9e6c48a" providerId="ADAL" clId="{B94C40A2-7CB1-48E3-96DE-3AB8C9E991FD}"/>
    <pc:docChg chg="custSel modSld">
      <pc:chgData name="Magd Abdel Wahab" userId="8815a9c8-fbda-476b-865e-663ce9e6c48a" providerId="ADAL" clId="{B94C40A2-7CB1-48E3-96DE-3AB8C9E991FD}" dt="2023-10-27T09:48:23.482" v="52" actId="122"/>
      <pc:docMkLst>
        <pc:docMk/>
      </pc:docMkLst>
      <pc:sldChg chg="addSp delSp modSp mod">
        <pc:chgData name="Magd Abdel Wahab" userId="8815a9c8-fbda-476b-865e-663ce9e6c48a" providerId="ADAL" clId="{B94C40A2-7CB1-48E3-96DE-3AB8C9E991FD}" dt="2023-10-27T09:48:23.482" v="52" actId="122"/>
        <pc:sldMkLst>
          <pc:docMk/>
          <pc:sldMk cId="0" sldId="256"/>
        </pc:sldMkLst>
        <pc:spChg chg="del mod">
          <ac:chgData name="Magd Abdel Wahab" userId="8815a9c8-fbda-476b-865e-663ce9e6c48a" providerId="ADAL" clId="{B94C40A2-7CB1-48E3-96DE-3AB8C9E991FD}" dt="2023-10-27T09:47:39.897" v="48" actId="478"/>
          <ac:spMkLst>
            <pc:docMk/>
            <pc:sldMk cId="0" sldId="256"/>
            <ac:spMk id="4" creationId="{00000000-0000-0000-0000-000000000000}"/>
          </ac:spMkLst>
        </pc:spChg>
        <pc:spChg chg="mod">
          <ac:chgData name="Magd Abdel Wahab" userId="8815a9c8-fbda-476b-865e-663ce9e6c48a" providerId="ADAL" clId="{B94C40A2-7CB1-48E3-96DE-3AB8C9E991FD}" dt="2023-10-27T09:48:23.482" v="52" actId="122"/>
          <ac:spMkLst>
            <pc:docMk/>
            <pc:sldMk cId="0" sldId="256"/>
            <ac:spMk id="13" creationId="{00000000-0000-0000-0000-000000000000}"/>
          </ac:spMkLst>
        </pc:spChg>
        <pc:spChg chg="mod">
          <ac:chgData name="Magd Abdel Wahab" userId="8815a9c8-fbda-476b-865e-663ce9e6c48a" providerId="ADAL" clId="{B94C40A2-7CB1-48E3-96DE-3AB8C9E991FD}" dt="2023-10-27T09:47:57.784" v="50" actId="1076"/>
          <ac:spMkLst>
            <pc:docMk/>
            <pc:sldMk cId="0" sldId="256"/>
            <ac:spMk id="14" creationId="{00000000-0000-0000-0000-000000000000}"/>
          </ac:spMkLst>
        </pc:spChg>
        <pc:picChg chg="add mod">
          <ac:chgData name="Magd Abdel Wahab" userId="8815a9c8-fbda-476b-865e-663ce9e6c48a" providerId="ADAL" clId="{B94C40A2-7CB1-48E3-96DE-3AB8C9E991FD}" dt="2023-10-27T09:47:25.240" v="44" actId="1076"/>
          <ac:picMkLst>
            <pc:docMk/>
            <pc:sldMk cId="0" sldId="256"/>
            <ac:picMk id="5" creationId="{FA02A575-044D-ED07-8FA1-1A773086F6F4}"/>
          </ac:picMkLst>
        </pc:picChg>
        <pc:picChg chg="del">
          <ac:chgData name="Magd Abdel Wahab" userId="8815a9c8-fbda-476b-865e-663ce9e6c48a" providerId="ADAL" clId="{B94C40A2-7CB1-48E3-96DE-3AB8C9E991FD}" dt="2023-10-27T09:47:20.322" v="41" actId="478"/>
          <ac:picMkLst>
            <pc:docMk/>
            <pc:sldMk cId="0" sldId="256"/>
            <ac:picMk id="7" creationId="{978B1B89-4923-220A-5995-A583939D4C8D}"/>
          </ac:picMkLst>
        </pc:picChg>
      </pc:sldChg>
      <pc:sldChg chg="addSp delSp modSp mod">
        <pc:chgData name="Magd Abdel Wahab" userId="8815a9c8-fbda-476b-865e-663ce9e6c48a" providerId="ADAL" clId="{B94C40A2-7CB1-48E3-96DE-3AB8C9E991FD}" dt="2023-10-27T09:45:21.363" v="10" actId="20577"/>
        <pc:sldMkLst>
          <pc:docMk/>
          <pc:sldMk cId="0" sldId="261"/>
        </pc:sldMkLst>
        <pc:spChg chg="mod">
          <ac:chgData name="Magd Abdel Wahab" userId="8815a9c8-fbda-476b-865e-663ce9e6c48a" providerId="ADAL" clId="{B94C40A2-7CB1-48E3-96DE-3AB8C9E991FD}" dt="2023-10-27T09:45:21.363" v="10" actId="20577"/>
          <ac:spMkLst>
            <pc:docMk/>
            <pc:sldMk cId="0" sldId="261"/>
            <ac:spMk id="9" creationId="{00000000-0000-0000-0000-000000000000}"/>
          </ac:spMkLst>
        </pc:spChg>
        <pc:picChg chg="add mod">
          <ac:chgData name="Magd Abdel Wahab" userId="8815a9c8-fbda-476b-865e-663ce9e6c48a" providerId="ADAL" clId="{B94C40A2-7CB1-48E3-96DE-3AB8C9E991FD}" dt="2023-10-27T09:45:17.251" v="7"/>
          <ac:picMkLst>
            <pc:docMk/>
            <pc:sldMk cId="0" sldId="261"/>
            <ac:picMk id="3" creationId="{3B23FAB1-6BCF-BB4F-9128-A45E24A683E3}"/>
          </ac:picMkLst>
        </pc:picChg>
        <pc:picChg chg="del">
          <ac:chgData name="Magd Abdel Wahab" userId="8815a9c8-fbda-476b-865e-663ce9e6c48a" providerId="ADAL" clId="{B94C40A2-7CB1-48E3-96DE-3AB8C9E991FD}" dt="2023-10-27T09:45:16.001" v="6" actId="478"/>
          <ac:picMkLst>
            <pc:docMk/>
            <pc:sldMk cId="0" sldId="261"/>
            <ac:picMk id="5" creationId="{CBF42A62-5BD0-F91B-125A-81A2A4A9BF70}"/>
          </ac:picMkLst>
        </pc:picChg>
      </pc:sldChg>
      <pc:sldChg chg="addSp delSp modSp mod">
        <pc:chgData name="Magd Abdel Wahab" userId="8815a9c8-fbda-476b-865e-663ce9e6c48a" providerId="ADAL" clId="{B94C40A2-7CB1-48E3-96DE-3AB8C9E991FD}" dt="2023-10-27T09:46:00.001" v="15" actId="20577"/>
        <pc:sldMkLst>
          <pc:docMk/>
          <pc:sldMk cId="0" sldId="262"/>
        </pc:sldMkLst>
        <pc:spChg chg="mod">
          <ac:chgData name="Magd Abdel Wahab" userId="8815a9c8-fbda-476b-865e-663ce9e6c48a" providerId="ADAL" clId="{B94C40A2-7CB1-48E3-96DE-3AB8C9E991FD}" dt="2023-10-27T09:46:00.001" v="15" actId="20577"/>
          <ac:spMkLst>
            <pc:docMk/>
            <pc:sldMk cId="0" sldId="262"/>
            <ac:spMk id="24" creationId="{00000000-0000-0000-0000-000000000000}"/>
          </ac:spMkLst>
        </pc:spChg>
        <pc:picChg chg="add mod">
          <ac:chgData name="Magd Abdel Wahab" userId="8815a9c8-fbda-476b-865e-663ce9e6c48a" providerId="ADAL" clId="{B94C40A2-7CB1-48E3-96DE-3AB8C9E991FD}" dt="2023-10-27T09:45:55.498" v="12"/>
          <ac:picMkLst>
            <pc:docMk/>
            <pc:sldMk cId="0" sldId="262"/>
            <ac:picMk id="3" creationId="{D72669A6-0456-B3BB-1672-24897A441354}"/>
          </ac:picMkLst>
        </pc:picChg>
        <pc:picChg chg="del">
          <ac:chgData name="Magd Abdel Wahab" userId="8815a9c8-fbda-476b-865e-663ce9e6c48a" providerId="ADAL" clId="{B94C40A2-7CB1-48E3-96DE-3AB8C9E991FD}" dt="2023-10-27T09:45:54.511" v="11" actId="478"/>
          <ac:picMkLst>
            <pc:docMk/>
            <pc:sldMk cId="0" sldId="262"/>
            <ac:picMk id="5" creationId="{E3FD4C1D-F12C-FF83-BD9B-DBA1927E14D7}"/>
          </ac:picMkLst>
        </pc:picChg>
      </pc:sldChg>
      <pc:sldChg chg="addSp delSp modSp mod">
        <pc:chgData name="Magd Abdel Wahab" userId="8815a9c8-fbda-476b-865e-663ce9e6c48a" providerId="ADAL" clId="{B94C40A2-7CB1-48E3-96DE-3AB8C9E991FD}" dt="2023-10-27T09:46:18.377" v="21" actId="1076"/>
        <pc:sldMkLst>
          <pc:docMk/>
          <pc:sldMk cId="0" sldId="265"/>
        </pc:sldMkLst>
        <pc:spChg chg="mod">
          <ac:chgData name="Magd Abdel Wahab" userId="8815a9c8-fbda-476b-865e-663ce9e6c48a" providerId="ADAL" clId="{B94C40A2-7CB1-48E3-96DE-3AB8C9E991FD}" dt="2023-10-27T09:46:18.377" v="21" actId="1076"/>
          <ac:spMkLst>
            <pc:docMk/>
            <pc:sldMk cId="0" sldId="265"/>
            <ac:spMk id="2" creationId="{00000000-0000-0000-0000-000000000000}"/>
          </ac:spMkLst>
        </pc:spChg>
        <pc:spChg chg="mod">
          <ac:chgData name="Magd Abdel Wahab" userId="8815a9c8-fbda-476b-865e-663ce9e6c48a" providerId="ADAL" clId="{B94C40A2-7CB1-48E3-96DE-3AB8C9E991FD}" dt="2023-10-27T09:46:08.928" v="18" actId="20577"/>
          <ac:spMkLst>
            <pc:docMk/>
            <pc:sldMk cId="0" sldId="265"/>
            <ac:spMk id="25" creationId="{00000000-0000-0000-0000-000000000000}"/>
          </ac:spMkLst>
        </pc:spChg>
        <pc:picChg chg="add mod">
          <ac:chgData name="Magd Abdel Wahab" userId="8815a9c8-fbda-476b-865e-663ce9e6c48a" providerId="ADAL" clId="{B94C40A2-7CB1-48E3-96DE-3AB8C9E991FD}" dt="2023-10-27T09:46:12.167" v="20"/>
          <ac:picMkLst>
            <pc:docMk/>
            <pc:sldMk cId="0" sldId="265"/>
            <ac:picMk id="3" creationId="{B3F76274-74A7-2246-A964-D3982865F35E}"/>
          </ac:picMkLst>
        </pc:picChg>
        <pc:picChg chg="del">
          <ac:chgData name="Magd Abdel Wahab" userId="8815a9c8-fbda-476b-865e-663ce9e6c48a" providerId="ADAL" clId="{B94C40A2-7CB1-48E3-96DE-3AB8C9E991FD}" dt="2023-10-27T09:46:11.386" v="19" actId="478"/>
          <ac:picMkLst>
            <pc:docMk/>
            <pc:sldMk cId="0" sldId="265"/>
            <ac:picMk id="5" creationId="{C50BE196-46AC-A6C2-B2AB-91CF5AE211DC}"/>
          </ac:picMkLst>
        </pc:picChg>
      </pc:sldChg>
      <pc:sldChg chg="addSp delSp modSp mod">
        <pc:chgData name="Magd Abdel Wahab" userId="8815a9c8-fbda-476b-865e-663ce9e6c48a" providerId="ADAL" clId="{B94C40A2-7CB1-48E3-96DE-3AB8C9E991FD}" dt="2023-10-27T09:47:06.157" v="37"/>
        <pc:sldMkLst>
          <pc:docMk/>
          <pc:sldMk cId="0" sldId="269"/>
        </pc:sldMkLst>
        <pc:spChg chg="mod">
          <ac:chgData name="Magd Abdel Wahab" userId="8815a9c8-fbda-476b-865e-663ce9e6c48a" providerId="ADAL" clId="{B94C40A2-7CB1-48E3-96DE-3AB8C9E991FD}" dt="2023-10-27T09:47:03.593" v="35" actId="20577"/>
          <ac:spMkLst>
            <pc:docMk/>
            <pc:sldMk cId="0" sldId="269"/>
            <ac:spMk id="12" creationId="{00000000-0000-0000-0000-000000000000}"/>
          </ac:spMkLst>
        </pc:spChg>
        <pc:picChg chg="add mod">
          <ac:chgData name="Magd Abdel Wahab" userId="8815a9c8-fbda-476b-865e-663ce9e6c48a" providerId="ADAL" clId="{B94C40A2-7CB1-48E3-96DE-3AB8C9E991FD}" dt="2023-10-27T09:47:06.157" v="37"/>
          <ac:picMkLst>
            <pc:docMk/>
            <pc:sldMk cId="0" sldId="269"/>
            <ac:picMk id="3" creationId="{5B973E50-1ED0-45A3-CA30-5EDAAB1659D8}"/>
          </ac:picMkLst>
        </pc:picChg>
        <pc:picChg chg="del">
          <ac:chgData name="Magd Abdel Wahab" userId="8815a9c8-fbda-476b-865e-663ce9e6c48a" providerId="ADAL" clId="{B94C40A2-7CB1-48E3-96DE-3AB8C9E991FD}" dt="2023-10-27T09:47:05.673" v="36" actId="478"/>
          <ac:picMkLst>
            <pc:docMk/>
            <pc:sldMk cId="0" sldId="269"/>
            <ac:picMk id="5" creationId="{B00C8C99-DF46-C8C9-2D98-DE95AD097A55}"/>
          </ac:picMkLst>
        </pc:picChg>
      </pc:sldChg>
      <pc:sldChg chg="addSp delSp modSp mod">
        <pc:chgData name="Magd Abdel Wahab" userId="8815a9c8-fbda-476b-865e-663ce9e6c48a" providerId="ADAL" clId="{B94C40A2-7CB1-48E3-96DE-3AB8C9E991FD}" dt="2023-10-27T09:46:29.342" v="26"/>
        <pc:sldMkLst>
          <pc:docMk/>
          <pc:sldMk cId="0" sldId="270"/>
        </pc:sldMkLst>
        <pc:spChg chg="mod">
          <ac:chgData name="Magd Abdel Wahab" userId="8815a9c8-fbda-476b-865e-663ce9e6c48a" providerId="ADAL" clId="{B94C40A2-7CB1-48E3-96DE-3AB8C9E991FD}" dt="2023-10-27T09:46:26.345" v="24" actId="20577"/>
          <ac:spMkLst>
            <pc:docMk/>
            <pc:sldMk cId="0" sldId="270"/>
            <ac:spMk id="10" creationId="{00000000-0000-0000-0000-000000000000}"/>
          </ac:spMkLst>
        </pc:spChg>
        <pc:picChg chg="add mod">
          <ac:chgData name="Magd Abdel Wahab" userId="8815a9c8-fbda-476b-865e-663ce9e6c48a" providerId="ADAL" clId="{B94C40A2-7CB1-48E3-96DE-3AB8C9E991FD}" dt="2023-10-27T09:46:29.342" v="26"/>
          <ac:picMkLst>
            <pc:docMk/>
            <pc:sldMk cId="0" sldId="270"/>
            <ac:picMk id="3" creationId="{769D86AC-D45D-8342-E6FA-FD23EAD61A86}"/>
          </ac:picMkLst>
        </pc:picChg>
        <pc:picChg chg="del">
          <ac:chgData name="Magd Abdel Wahab" userId="8815a9c8-fbda-476b-865e-663ce9e6c48a" providerId="ADAL" clId="{B94C40A2-7CB1-48E3-96DE-3AB8C9E991FD}" dt="2023-10-27T09:46:28.592" v="25" actId="478"/>
          <ac:picMkLst>
            <pc:docMk/>
            <pc:sldMk cId="0" sldId="270"/>
            <ac:picMk id="9" creationId="{3220B771-9E70-97F9-47C8-4E5F0859F32F}"/>
          </ac:picMkLst>
        </pc:picChg>
      </pc:sldChg>
      <pc:sldChg chg="addSp delSp modSp mod">
        <pc:chgData name="Magd Abdel Wahab" userId="8815a9c8-fbda-476b-865e-663ce9e6c48a" providerId="ADAL" clId="{B94C40A2-7CB1-48E3-96DE-3AB8C9E991FD}" dt="2023-10-27T09:46:44.995" v="32"/>
        <pc:sldMkLst>
          <pc:docMk/>
          <pc:sldMk cId="0" sldId="271"/>
        </pc:sldMkLst>
        <pc:spChg chg="mod">
          <ac:chgData name="Magd Abdel Wahab" userId="8815a9c8-fbda-476b-865e-663ce9e6c48a" providerId="ADAL" clId="{B94C40A2-7CB1-48E3-96DE-3AB8C9E991FD}" dt="2023-10-27T09:46:40.112" v="30" actId="20577"/>
          <ac:spMkLst>
            <pc:docMk/>
            <pc:sldMk cId="0" sldId="271"/>
            <ac:spMk id="18" creationId="{00000000-0000-0000-0000-000000000000}"/>
          </ac:spMkLst>
        </pc:spChg>
        <pc:picChg chg="add mod">
          <ac:chgData name="Magd Abdel Wahab" userId="8815a9c8-fbda-476b-865e-663ce9e6c48a" providerId="ADAL" clId="{B94C40A2-7CB1-48E3-96DE-3AB8C9E991FD}" dt="2023-10-27T09:46:44.995" v="32"/>
          <ac:picMkLst>
            <pc:docMk/>
            <pc:sldMk cId="0" sldId="271"/>
            <ac:picMk id="3" creationId="{55F987D4-9316-E692-27CC-396353EA50F4}"/>
          </ac:picMkLst>
        </pc:picChg>
        <pc:picChg chg="del">
          <ac:chgData name="Magd Abdel Wahab" userId="8815a9c8-fbda-476b-865e-663ce9e6c48a" providerId="ADAL" clId="{B94C40A2-7CB1-48E3-96DE-3AB8C9E991FD}" dt="2023-10-27T09:46:44.278" v="31" actId="478"/>
          <ac:picMkLst>
            <pc:docMk/>
            <pc:sldMk cId="0" sldId="271"/>
            <ac:picMk id="8" creationId="{A7FD40BC-5850-436D-D28B-2B3C1D0DDCF7}"/>
          </ac:picMkLst>
        </pc:picChg>
      </pc:sldChg>
      <pc:sldChg chg="addSp delSp modSp mod">
        <pc:chgData name="Magd Abdel Wahab" userId="8815a9c8-fbda-476b-865e-663ce9e6c48a" providerId="ADAL" clId="{B94C40A2-7CB1-48E3-96DE-3AB8C9E991FD}" dt="2023-10-27T09:45:10.056" v="5" actId="20577"/>
        <pc:sldMkLst>
          <pc:docMk/>
          <pc:sldMk cId="0" sldId="272"/>
        </pc:sldMkLst>
        <pc:spChg chg="mod">
          <ac:chgData name="Magd Abdel Wahab" userId="8815a9c8-fbda-476b-865e-663ce9e6c48a" providerId="ADAL" clId="{B94C40A2-7CB1-48E3-96DE-3AB8C9E991FD}" dt="2023-10-27T09:45:10.056" v="5" actId="20577"/>
          <ac:spMkLst>
            <pc:docMk/>
            <pc:sldMk cId="0" sldId="272"/>
            <ac:spMk id="7" creationId="{00000000-0000-0000-0000-000000000000}"/>
          </ac:spMkLst>
        </pc:spChg>
        <pc:picChg chg="add mod">
          <ac:chgData name="Magd Abdel Wahab" userId="8815a9c8-fbda-476b-865e-663ce9e6c48a" providerId="ADAL" clId="{B94C40A2-7CB1-48E3-96DE-3AB8C9E991FD}" dt="2023-10-27T09:45:05.519" v="2" actId="14100"/>
          <ac:picMkLst>
            <pc:docMk/>
            <pc:sldMk cId="0" sldId="272"/>
            <ac:picMk id="2" creationId="{EFB7F89F-7CC0-0A35-F160-49BD88DA09F2}"/>
          </ac:picMkLst>
        </pc:picChg>
        <pc:picChg chg="del">
          <ac:chgData name="Magd Abdel Wahab" userId="8815a9c8-fbda-476b-865e-663ce9e6c48a" providerId="ADAL" clId="{B94C40A2-7CB1-48E3-96DE-3AB8C9E991FD}" dt="2023-10-27T09:44:57.976" v="0" actId="478"/>
          <ac:picMkLst>
            <pc:docMk/>
            <pc:sldMk cId="0" sldId="272"/>
            <ac:picMk id="5" creationId="{2E6DFB7B-27DB-6F97-1FB7-0E198097838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164258" y="2512789"/>
            <a:ext cx="8564701" cy="1959595"/>
          </a:xfrm>
        </p:spPr>
        <p:txBody>
          <a:bodyPr>
            <a:normAutofit/>
          </a:bodyPr>
          <a:lstStyle/>
          <a:p>
            <a:r>
              <a:rPr lang="en-US" altLang="zh-CN" sz="6000" b="1" dirty="0">
                <a:latin typeface="Arial Narrow" panose="020B0606020202030204" pitchFamily="34" charset="0"/>
              </a:rPr>
              <a:t>Title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endParaRPr lang="th-TH" sz="6000" b="1" dirty="0">
              <a:latin typeface="Arial Narrow" panose="020B0606020202030204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64258" y="4964826"/>
            <a:ext cx="7986251" cy="120084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tabLst>
                <a:tab pos="2514600" algn="l"/>
                <a:tab pos="2871470" algn="l"/>
              </a:tabLst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Presented by : author A , </a:t>
            </a:r>
            <a:r>
              <a:rPr lang="en-US" altLang="zh-CN" sz="2400" b="1" dirty="0">
                <a:latin typeface="TH SarabunPSK" pitchFamily="34" charset="-34"/>
                <a:cs typeface="TH SarabunPSK" pitchFamily="34" charset="-34"/>
              </a:rPr>
              <a:t>author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B, etc.</a:t>
            </a:r>
          </a:p>
          <a:p>
            <a:pPr>
              <a:spcBef>
                <a:spcPts val="0"/>
              </a:spcBef>
              <a:tabLst>
                <a:tab pos="2514600" algn="l"/>
                <a:tab pos="2871470" algn="l"/>
              </a:tabLst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Affiliation: AAAAAAAAAAAAAAAAAAAAAAAAAAAAAAAAAAAAAA	</a:t>
            </a:r>
          </a:p>
        </p:txBody>
      </p:sp>
      <p:sp>
        <p:nvSpPr>
          <p:cNvPr id="13" name="Rectangle 4"/>
          <p:cNvSpPr/>
          <p:nvPr/>
        </p:nvSpPr>
        <p:spPr>
          <a:xfrm>
            <a:off x="2197974" y="1127502"/>
            <a:ext cx="94593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zh-CN" sz="2800" b="1" i="0" dirty="0">
                <a:solidFill>
                  <a:srgbClr val="212529"/>
                </a:solidFill>
                <a:effectLst/>
                <a:latin typeface="system-ui"/>
              </a:rPr>
              <a:t>The 12th International Conference on Fracture Fatigue and Wear (FFW 2024)</a:t>
            </a:r>
            <a:endParaRPr lang="en-US" altLang="zh-CN" sz="2800" b="1" i="0" dirty="0">
              <a:solidFill>
                <a:srgbClr val="212529"/>
              </a:solidFill>
              <a:effectLst/>
              <a:latin typeface="system-ui"/>
            </a:endParaRPr>
          </a:p>
        </p:txBody>
      </p:sp>
      <p:sp>
        <p:nvSpPr>
          <p:cNvPr id="14" name="Rectangle 3"/>
          <p:cNvSpPr/>
          <p:nvPr/>
        </p:nvSpPr>
        <p:spPr>
          <a:xfrm>
            <a:off x="10976422" y="135165"/>
            <a:ext cx="10655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latin typeface="TH SarabunPSK" pitchFamily="34" charset="-34"/>
                <a:cs typeface="TH SarabunPSK" pitchFamily="34" charset="-34"/>
              </a:rPr>
              <a:t>FFW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 ***</a:t>
            </a:r>
            <a:endParaRPr lang="en-US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รูปเจ็ดเหลี่ยม 14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5" name="Picture 4" descr="A blue and black text&#10;&#10;Description automatically generated">
            <a:extLst>
              <a:ext uri="{FF2B5EF4-FFF2-40B4-BE49-F238E27FC236}">
                <a16:creationId xmlns:a16="http://schemas.microsoft.com/office/drawing/2014/main" id="{FA02A575-044D-ED07-8FA1-1A773086F6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666" y="70653"/>
            <a:ext cx="3158084" cy="9292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25703" y="550588"/>
            <a:ext cx="5177607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  <a:endParaRPr lang="th-TH" dirty="0"/>
          </a:p>
        </p:txBody>
      </p:sp>
      <p:sp>
        <p:nvSpPr>
          <p:cNvPr id="10" name="รูปเจ็ดเหลี่ยม 9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Rectangle 3"/>
          <p:cNvSpPr/>
          <p:nvPr/>
        </p:nvSpPr>
        <p:spPr>
          <a:xfrm>
            <a:off x="10185906" y="250297"/>
            <a:ext cx="200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FFW***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图片 7" descr="大数据和现代管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115" y="3493826"/>
            <a:ext cx="5252755" cy="2787176"/>
          </a:xfrm>
          <a:prstGeom prst="rect">
            <a:avLst/>
          </a:prstGeom>
        </p:spPr>
      </p:pic>
      <p:pic>
        <p:nvPicPr>
          <p:cNvPr id="3" name="Picture 2" descr="A blue and black text&#10;&#10;Description automatically generated">
            <a:extLst>
              <a:ext uri="{FF2B5EF4-FFF2-40B4-BE49-F238E27FC236}">
                <a16:creationId xmlns:a16="http://schemas.microsoft.com/office/drawing/2014/main" id="{5B973E50-1ED0-45A3-CA30-5EDAAB1659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1" y="85573"/>
            <a:ext cx="3158084" cy="9292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698547" y="565040"/>
            <a:ext cx="4995080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OBJECTIVES</a:t>
            </a:r>
            <a:endParaRPr lang="th-TH" dirty="0"/>
          </a:p>
        </p:txBody>
      </p:sp>
      <p:sp>
        <p:nvSpPr>
          <p:cNvPr id="7" name="รูปเจ็ดเหลี่ยม 6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10404265" y="304888"/>
            <a:ext cx="912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FFW***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1" name="图片 10" descr="信息决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525" y="2907862"/>
            <a:ext cx="4408227" cy="2927338"/>
          </a:xfrm>
          <a:prstGeom prst="rect">
            <a:avLst/>
          </a:prstGeom>
        </p:spPr>
      </p:pic>
      <p:pic>
        <p:nvPicPr>
          <p:cNvPr id="3" name="Picture 2" descr="A blue and black text&#10;&#10;Description automatically generated">
            <a:extLst>
              <a:ext uri="{FF2B5EF4-FFF2-40B4-BE49-F238E27FC236}">
                <a16:creationId xmlns:a16="http://schemas.microsoft.com/office/drawing/2014/main" id="{3B23FAB1-6BCF-BB4F-9128-A45E24A683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1" y="85573"/>
            <a:ext cx="3158084" cy="9292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98290" y="548581"/>
            <a:ext cx="5841243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METHODOLOGY</a:t>
            </a:r>
            <a:endParaRPr lang="th-TH" dirty="0"/>
          </a:p>
        </p:txBody>
      </p:sp>
      <p:sp>
        <p:nvSpPr>
          <p:cNvPr id="22" name="รูปเจ็ดเหลี่ยม 21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4" name="Rectangle 3"/>
          <p:cNvSpPr/>
          <p:nvPr/>
        </p:nvSpPr>
        <p:spPr>
          <a:xfrm>
            <a:off x="10363325" y="304888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FFW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9" name="图片 8" descr="管理决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681" y="3386636"/>
            <a:ext cx="5715000" cy="2705100"/>
          </a:xfrm>
          <a:prstGeom prst="rect">
            <a:avLst/>
          </a:prstGeom>
        </p:spPr>
      </p:pic>
      <p:pic>
        <p:nvPicPr>
          <p:cNvPr id="3" name="Picture 2" descr="A blue and black text&#10;&#10;Description automatically generated">
            <a:extLst>
              <a:ext uri="{FF2B5EF4-FFF2-40B4-BE49-F238E27FC236}">
                <a16:creationId xmlns:a16="http://schemas.microsoft.com/office/drawing/2014/main" id="{D72669A6-0456-B3BB-1672-24897A4413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1" y="85573"/>
            <a:ext cx="3158084" cy="9292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130008" y="564195"/>
            <a:ext cx="7124132" cy="1020765"/>
          </a:xfrm>
        </p:spPr>
        <p:txBody>
          <a:bodyPr>
            <a:normAutofit/>
          </a:bodyPr>
          <a:lstStyle/>
          <a:p>
            <a:r>
              <a:rPr lang="en-US" dirty="0"/>
              <a:t>RESULT AND DISCUSSIONS</a:t>
            </a:r>
            <a:endParaRPr lang="th-TH" dirty="0"/>
          </a:p>
        </p:txBody>
      </p:sp>
      <p:sp>
        <p:nvSpPr>
          <p:cNvPr id="18" name="รูปเจ็ดเหลี่ยม 17"/>
          <p:cNvSpPr/>
          <p:nvPr/>
        </p:nvSpPr>
        <p:spPr>
          <a:xfrm>
            <a:off x="11591783" y="6335986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5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5" name="Rectangle 3"/>
          <p:cNvSpPr/>
          <p:nvPr/>
        </p:nvSpPr>
        <p:spPr>
          <a:xfrm>
            <a:off x="10254140" y="564195"/>
            <a:ext cx="1018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FFW****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图片 6" descr="数据决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285" y="2326078"/>
            <a:ext cx="4093679" cy="3766184"/>
          </a:xfrm>
          <a:prstGeom prst="rect">
            <a:avLst/>
          </a:prstGeom>
        </p:spPr>
      </p:pic>
      <p:pic>
        <p:nvPicPr>
          <p:cNvPr id="3" name="Picture 2" descr="A blue and black text&#10;&#10;Description automatically generated">
            <a:extLst>
              <a:ext uri="{FF2B5EF4-FFF2-40B4-BE49-F238E27FC236}">
                <a16:creationId xmlns:a16="http://schemas.microsoft.com/office/drawing/2014/main" id="{B3F76274-74A7-2246-A964-D3982865F3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1" y="85573"/>
            <a:ext cx="3158084" cy="9292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79126" y="391435"/>
            <a:ext cx="5983241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  <a:endParaRPr lang="th-TH" dirty="0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315824" y="5850158"/>
            <a:ext cx="9376533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342900" indent="-34290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3008154" y="4128486"/>
            <a:ext cx="5917487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3403933" y="2488703"/>
            <a:ext cx="537157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รูปเจ็ดเหลี่ยม 7"/>
          <p:cNvSpPr/>
          <p:nvPr/>
        </p:nvSpPr>
        <p:spPr>
          <a:xfrm>
            <a:off x="11591783" y="6335986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6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Rectangle 3"/>
          <p:cNvSpPr/>
          <p:nvPr/>
        </p:nvSpPr>
        <p:spPr>
          <a:xfrm>
            <a:off x="10349677" y="291240"/>
            <a:ext cx="1018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FFW****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Picture 2" descr="A blue and black text&#10;&#10;Description automatically generated">
            <a:extLst>
              <a:ext uri="{FF2B5EF4-FFF2-40B4-BE49-F238E27FC236}">
                <a16:creationId xmlns:a16="http://schemas.microsoft.com/office/drawing/2014/main" id="{769D86AC-D45D-8342-E6FA-FD23EAD61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1" y="85573"/>
            <a:ext cx="3158084" cy="9292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179929" y="398056"/>
            <a:ext cx="6769291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ACKNOWLEDGEMENT</a:t>
            </a:r>
            <a:endParaRPr lang="th-TH" dirty="0"/>
          </a:p>
        </p:txBody>
      </p:sp>
      <p:sp>
        <p:nvSpPr>
          <p:cNvPr id="4" name="Rectangle 8"/>
          <p:cNvSpPr/>
          <p:nvPr/>
        </p:nvSpPr>
        <p:spPr>
          <a:xfrm>
            <a:off x="2863045" y="2414823"/>
            <a:ext cx="6421220" cy="3539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45720" tIns="22860" rIns="45720" bIns="2286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2712919" y="4305351"/>
            <a:ext cx="6421220" cy="3539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45720" tIns="22860" rIns="45720" bIns="2286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2740214" y="5684841"/>
            <a:ext cx="642122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14" name="รูปเจ็ดเหลี่ยม 13"/>
          <p:cNvSpPr/>
          <p:nvPr/>
        </p:nvSpPr>
        <p:spPr>
          <a:xfrm>
            <a:off x="11591783" y="6335986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7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8" name="Rectangle 3"/>
          <p:cNvSpPr/>
          <p:nvPr/>
        </p:nvSpPr>
        <p:spPr>
          <a:xfrm>
            <a:off x="10179182" y="564195"/>
            <a:ext cx="1018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FFW****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Picture 2" descr="A blue and black text&#10;&#10;Description automatically generated">
            <a:extLst>
              <a:ext uri="{FF2B5EF4-FFF2-40B4-BE49-F238E27FC236}">
                <a16:creationId xmlns:a16="http://schemas.microsoft.com/office/drawing/2014/main" id="{55F987D4-9316-E692-27CC-396353EA5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1" y="85573"/>
            <a:ext cx="3158084" cy="9292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4"/>
          <p:cNvSpPr txBox="1"/>
          <p:nvPr/>
        </p:nvSpPr>
        <p:spPr>
          <a:xfrm>
            <a:off x="1583142" y="3466532"/>
            <a:ext cx="9976513" cy="16296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charset="2"/>
              <a:buNone/>
            </a:pPr>
            <a:r>
              <a:rPr kumimoji="1" lang="en-US" altLang="ja-JP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Thank you for your attention</a:t>
            </a:r>
            <a:endParaRPr kumimoji="1" lang="ja-JP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3"/>
          <p:cNvSpPr/>
          <p:nvPr/>
        </p:nvSpPr>
        <p:spPr>
          <a:xfrm>
            <a:off x="10322381" y="277589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FFW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" name="Picture 1" descr="A blue and black text&#10;&#10;Description automatically generated">
            <a:extLst>
              <a:ext uri="{FF2B5EF4-FFF2-40B4-BE49-F238E27FC236}">
                <a16:creationId xmlns:a16="http://schemas.microsoft.com/office/drawing/2014/main" id="{EFB7F89F-7CC0-0A35-F160-49BD88DA0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1" y="85573"/>
            <a:ext cx="3158084" cy="929244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48a7ce9e-a630-4b83-9de2-763accd2fa60"/>
  <p:tag name="COMMONDATA" val="eyJoZGlkIjoiNWVhZGNmMjA3MDc2ZjQzMDJmYmNmZTZmZTk2MTBlMzUifQ=="/>
</p:tagLst>
</file>

<file path=ppt/theme/theme1.xml><?xml version="1.0" encoding="utf-8"?>
<a:theme xmlns:a="http://schemas.openxmlformats.org/drawingml/2006/main" name="回顾">
  <a:themeElements>
    <a:clrScheme name="回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</TotalTime>
  <Words>73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Angsana New</vt:lpstr>
      <vt:lpstr>Arial</vt:lpstr>
      <vt:lpstr>Arial Narrow</vt:lpstr>
      <vt:lpstr>Calibri</vt:lpstr>
      <vt:lpstr>Calibri Light</vt:lpstr>
      <vt:lpstr>system-ui</vt:lpstr>
      <vt:lpstr>TH SarabunPSK</vt:lpstr>
      <vt:lpstr>Wingdings</vt:lpstr>
      <vt:lpstr>Wingdings 3</vt:lpstr>
      <vt:lpstr>回顾</vt:lpstr>
      <vt:lpstr>Title Title Title Title Title Title Title Title Title</vt:lpstr>
      <vt:lpstr>INTRODUCTION</vt:lpstr>
      <vt:lpstr>OBJECTIVES</vt:lpstr>
      <vt:lpstr>METHODOLOGY</vt:lpstr>
      <vt:lpstr>RESULT AND DISCUSSIONS</vt:lpstr>
      <vt:lpstr>Conclusion</vt:lpstr>
      <vt:lpstr>ACKNOWLEDGEMENT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Vinegar from Organic Broken Rice Noodles</dc:title>
  <dc:creator>JANEJIRA JAIKANG</dc:creator>
  <cp:lastModifiedBy>Magd Abdel Wahab</cp:lastModifiedBy>
  <cp:revision>92</cp:revision>
  <dcterms:created xsi:type="dcterms:W3CDTF">2019-06-30T13:46:00Z</dcterms:created>
  <dcterms:modified xsi:type="dcterms:W3CDTF">2023-10-27T09:48:29Z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DD191E8F160946A5B5D19D825BFAA377</vt:lpwstr>
  </property>
  <property fmtid="{D5CDD505-2E9C-101B-9397-08002B2CF9AE}" pid="3" name="KSOProductBuildVer">
    <vt:lpwstr>2052-11.1.0.12763</vt:lpwstr>
  </property>
</Properties>
</file>