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2598" y="54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4303" y="17025433"/>
            <a:ext cx="2041091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25345" y="28297550"/>
            <a:ext cx="20410914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e-mail: pcm@academicconf.com.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</a:t>
            </a:r>
            <a:r>
              <a:rPr lang="en-US" altLang="zh-CN" sz="5000">
                <a:latin typeface="Palatino Linotype" pitchFamily="18" charset="0"/>
              </a:rPr>
              <a:t>ID (PCM</a:t>
            </a:r>
            <a:r>
              <a:rPr lang="zh-CN" altLang="en-US" sz="500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2" name="图片 1" descr="ef89659809b1a13600e6ce3ee48b2ee">
            <a:extLst>
              <a:ext uri="{FF2B5EF4-FFF2-40B4-BE49-F238E27FC236}">
                <a16:creationId xmlns:a16="http://schemas.microsoft.com/office/drawing/2014/main" id="{59023539-38A1-1646-866A-00F2D7C4205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825345" y="451961"/>
            <a:ext cx="254127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771,&quot;width&quot;:1579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171</Words>
  <Application>Microsoft Office PowerPoint</Application>
  <PresentationFormat>自定义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gac1143</cp:lastModifiedBy>
  <cp:revision>60</cp:revision>
  <dcterms:created xsi:type="dcterms:W3CDTF">2017-02-13T08:25:03Z</dcterms:created>
  <dcterms:modified xsi:type="dcterms:W3CDTF">2023-12-28T06:15:17Z</dcterms:modified>
</cp:coreProperties>
</file>