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256" r:id="rId2"/>
  </p:sldIdLst>
  <p:sldSz cx="30240288" cy="43200638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9" userDrawn="1">
          <p15:clr>
            <a:srgbClr val="A4A3A4"/>
          </p15:clr>
        </p15:guide>
        <p15:guide id="2" pos="9685" userDrawn="1">
          <p15:clr>
            <a:srgbClr val="A4A3A4"/>
          </p15:clr>
        </p15:guide>
        <p15:guide id="3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68C79-4CEC-4233-800D-361E82FF464F}" v="1" dt="2025-06-03T11:34:3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7" autoAdjust="0"/>
    <p:restoredTop sz="92444" autoAdjust="0"/>
  </p:normalViewPr>
  <p:slideViewPr>
    <p:cSldViewPr>
      <p:cViewPr>
        <p:scale>
          <a:sx n="33" d="100"/>
          <a:sy n="33" d="100"/>
        </p:scale>
        <p:origin x="2007" y="24"/>
      </p:cViewPr>
      <p:guideLst>
        <p:guide orient="horz" pos="13609"/>
        <p:guide pos="9685"/>
        <p:guide pos="95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 Abdel Wahab" userId="8815a9c8-fbda-476b-865e-663ce9e6c48a" providerId="ADAL" clId="{11868C79-4CEC-4233-800D-361E82FF464F}"/>
    <pc:docChg chg="custSel modSld">
      <pc:chgData name="Magd Abdel Wahab" userId="8815a9c8-fbda-476b-865e-663ce9e6c48a" providerId="ADAL" clId="{11868C79-4CEC-4233-800D-361E82FF464F}" dt="2025-06-03T11:36:15.724" v="162" actId="1076"/>
      <pc:docMkLst>
        <pc:docMk/>
      </pc:docMkLst>
      <pc:sldChg chg="addSp delSp modSp mod">
        <pc:chgData name="Magd Abdel Wahab" userId="8815a9c8-fbda-476b-865e-663ce9e6c48a" providerId="ADAL" clId="{11868C79-4CEC-4233-800D-361E82FF464F}" dt="2025-06-03T11:36:15.724" v="162" actId="1076"/>
        <pc:sldMkLst>
          <pc:docMk/>
          <pc:sldMk cId="0" sldId="256"/>
        </pc:sldMkLst>
        <pc:spChg chg="mod">
          <ac:chgData name="Magd Abdel Wahab" userId="8815a9c8-fbda-476b-865e-663ce9e6c48a" providerId="ADAL" clId="{11868C79-4CEC-4233-800D-361E82FF464F}" dt="2025-06-03T11:36:15.724" v="162" actId="1076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gd Abdel Wahab" userId="8815a9c8-fbda-476b-865e-663ce9e6c48a" providerId="ADAL" clId="{11868C79-4CEC-4233-800D-361E82FF464F}" dt="2025-06-03T11:35:30.354" v="158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Magd Abdel Wahab" userId="8815a9c8-fbda-476b-865e-663ce9e6c48a" providerId="ADAL" clId="{11868C79-4CEC-4233-800D-361E82FF464F}" dt="2025-06-03T11:35:53.052" v="161" actId="20577"/>
          <ac:spMkLst>
            <pc:docMk/>
            <pc:sldMk cId="0" sldId="256"/>
            <ac:spMk id="45" creationId="{00000000-0000-0000-0000-000000000000}"/>
          </ac:spMkLst>
        </pc:spChg>
        <pc:picChg chg="add mod">
          <ac:chgData name="Magd Abdel Wahab" userId="8815a9c8-fbda-476b-865e-663ce9e6c48a" providerId="ADAL" clId="{11868C79-4CEC-4233-800D-361E82FF464F}" dt="2025-06-03T11:33:23.338" v="16" actId="14100"/>
          <ac:picMkLst>
            <pc:docMk/>
            <pc:sldMk cId="0" sldId="256"/>
            <ac:picMk id="6" creationId="{8F35E9F3-66E8-9F68-9FAA-FE9F7E31A66B}"/>
          </ac:picMkLst>
        </pc:picChg>
        <pc:picChg chg="del">
          <ac:chgData name="Magd Abdel Wahab" userId="8815a9c8-fbda-476b-865e-663ce9e6c48a" providerId="ADAL" clId="{11868C79-4CEC-4233-800D-361E82FF464F}" dt="2025-06-03T11:32:25.267" v="10" actId="478"/>
          <ac:picMkLst>
            <pc:docMk/>
            <pc:sldMk cId="0" sldId="256"/>
            <ac:picMk id="20" creationId="{DFDE5C08-84CC-2D2B-35D3-E69AF0504E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1pPr>
    <a:lvl2pPr marL="462878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2pPr>
    <a:lvl3pPr marL="926662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3pPr>
    <a:lvl4pPr marL="1389539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4pPr>
    <a:lvl5pPr marL="1853323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5pPr>
    <a:lvl6pPr marL="2316201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6pPr>
    <a:lvl7pPr marL="2779985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7pPr>
    <a:lvl8pPr marL="3242862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8pPr>
    <a:lvl9pPr marL="3706646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28850" y="685800"/>
            <a:ext cx="24003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70108"/>
            <a:ext cx="25704245" cy="1504022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690338"/>
            <a:ext cx="22680216" cy="1043015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5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9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300034"/>
            <a:ext cx="6520562" cy="366105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300034"/>
            <a:ext cx="19183683" cy="366105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66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04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770172"/>
            <a:ext cx="26082248" cy="17970262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910440"/>
            <a:ext cx="26082248" cy="9450136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35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500170"/>
            <a:ext cx="12852122" cy="2741040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500170"/>
            <a:ext cx="12852122" cy="2741040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89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300044"/>
            <a:ext cx="26082248" cy="835012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90160"/>
            <a:ext cx="12793057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780233"/>
            <a:ext cx="12793057" cy="2321034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90160"/>
            <a:ext cx="12856061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780233"/>
            <a:ext cx="12856061" cy="2321034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77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96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9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220102"/>
            <a:ext cx="15309146" cy="3070045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04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220102"/>
            <a:ext cx="15309146" cy="3070045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9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300044"/>
            <a:ext cx="2608224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500170"/>
            <a:ext cx="2608224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0040601"/>
            <a:ext cx="1020609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70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gd.Abdelwahab@ugent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49041" y="3557289"/>
            <a:ext cx="22318480" cy="2245158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3" name="减号 2"/>
          <p:cNvSpPr/>
          <p:nvPr/>
        </p:nvSpPr>
        <p:spPr>
          <a:xfrm>
            <a:off x="-3477446" y="5761712"/>
            <a:ext cx="37316268" cy="354995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767735" y="3352256"/>
            <a:ext cx="5136264" cy="25678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9" name="TextBox 8"/>
          <p:cNvSpPr txBox="1"/>
          <p:nvPr/>
        </p:nvSpPr>
        <p:spPr>
          <a:xfrm>
            <a:off x="767733" y="3967357"/>
            <a:ext cx="4974685" cy="14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556" dirty="0">
                <a:latin typeface="Palatino Linotype" panose="02040502050505030304" pitchFamily="18" charset="0"/>
              </a:rPr>
              <a:t>Affiliation’s Logo</a:t>
            </a:r>
          </a:p>
          <a:p>
            <a:r>
              <a:rPr lang="en-US" altLang="zh-CN" sz="4556" dirty="0">
                <a:latin typeface="Palatino Linotype" panose="02040502050505030304" pitchFamily="18" charset="0"/>
              </a:rPr>
              <a:t>Goes here if any</a:t>
            </a:r>
            <a:endParaRPr lang="zh-CN" altLang="en-US" sz="4556" dirty="0">
              <a:latin typeface="Palatino Linotype" panose="0204050205050503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-55958" y="6116708"/>
            <a:ext cx="15029326" cy="3754529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5835753"/>
            <a:endParaRPr lang="en-US" altLang="zh-CN" sz="5695" dirty="0">
              <a:solidFill>
                <a:prstClr val="black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5180689" y="6040965"/>
            <a:ext cx="15029326" cy="37621035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4841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 flipH="1">
            <a:off x="5493929" y="-54243"/>
            <a:ext cx="828479" cy="8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881" tIns="38440" rIns="76881" bIns="38440" numCol="1" anchor="t" anchorCtr="0" compatLnSpc="1"/>
          <a:lstStyle/>
          <a:p>
            <a:endParaRPr lang="zh-CN" altLang="en-US" sz="4841"/>
          </a:p>
        </p:txBody>
      </p:sp>
      <p:sp>
        <p:nvSpPr>
          <p:cNvPr id="5" name="TextBox 4"/>
          <p:cNvSpPr txBox="1"/>
          <p:nvPr/>
        </p:nvSpPr>
        <p:spPr>
          <a:xfrm>
            <a:off x="11327009" y="3728405"/>
            <a:ext cx="13982147" cy="14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56" dirty="0">
                <a:latin typeface="Palatino Linotype" panose="02040502050505030304" pitchFamily="18" charset="0"/>
              </a:rPr>
              <a:t>Author’s Name/s Goes Here</a:t>
            </a:r>
          </a:p>
          <a:p>
            <a:pPr algn="ctr"/>
            <a:r>
              <a:rPr lang="en-US" altLang="zh-CN" sz="4556" dirty="0">
                <a:latin typeface="Palatino Linotype" panose="02040502050505030304" pitchFamily="18" charset="0"/>
              </a:rPr>
              <a:t>Affiliations Go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9288" y="980322"/>
            <a:ext cx="23974455" cy="127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396" dirty="0">
                <a:latin typeface="Palatino Linotype" panose="02040502050505030304" pitchFamily="18" charset="0"/>
              </a:rPr>
              <a:t>     </a:t>
            </a:r>
            <a:r>
              <a:rPr lang="en-US" altLang="zh-CN" sz="7688" dirty="0">
                <a:latin typeface="Palatino Linotype" panose="02040502050505030304" pitchFamily="18" charset="0"/>
              </a:rPr>
              <a:t>Title Goes Here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6089077"/>
            <a:ext cx="14973365" cy="1605745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11" name="TextBox 10"/>
          <p:cNvSpPr txBox="1"/>
          <p:nvPr/>
        </p:nvSpPr>
        <p:spPr>
          <a:xfrm>
            <a:off x="3707157" y="6374393"/>
            <a:ext cx="7736603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Introduction</a:t>
            </a:r>
            <a:endParaRPr lang="zh-CN" altLang="en-US" sz="6834" dirty="0"/>
          </a:p>
        </p:txBody>
      </p:sp>
      <p:sp>
        <p:nvSpPr>
          <p:cNvPr id="23" name="矩形 22"/>
          <p:cNvSpPr/>
          <p:nvPr/>
        </p:nvSpPr>
        <p:spPr>
          <a:xfrm>
            <a:off x="2" y="16822238"/>
            <a:ext cx="14973365" cy="1683977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dirty="0"/>
          </a:p>
        </p:txBody>
      </p:sp>
      <p:sp>
        <p:nvSpPr>
          <p:cNvPr id="14" name="TextBox 13"/>
          <p:cNvSpPr txBox="1"/>
          <p:nvPr/>
        </p:nvSpPr>
        <p:spPr>
          <a:xfrm>
            <a:off x="4954834" y="17175754"/>
            <a:ext cx="4243674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Methods</a:t>
            </a:r>
            <a:endParaRPr lang="zh-CN" altLang="en-US" sz="6834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745" y="20452780"/>
            <a:ext cx="12135883" cy="762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Font: no specific requirements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Font Size:  no specific requirements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Keep body text left-aligned, do not justify text</a:t>
            </a:r>
          </a:p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3360" dirty="0">
              <a:latin typeface="Palatino Linotype" panose="0204050205050503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-7720" y="29662800"/>
            <a:ext cx="14932846" cy="1680358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22" name="文本框 21"/>
          <p:cNvSpPr txBox="1"/>
          <p:nvPr/>
        </p:nvSpPr>
        <p:spPr>
          <a:xfrm>
            <a:off x="3347794" y="30076925"/>
            <a:ext cx="8053080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68458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  <a:ea typeface="MS PGothic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467388" y="33697352"/>
            <a:ext cx="12422549" cy="2721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The best type of image files to insert are JPEG or TIFF, JPEG format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5715469" y="23961470"/>
            <a:ext cx="7620137" cy="40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015" dirty="0">
              <a:latin typeface="Palatino Linotype" panose="0204050205050503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5222663" y="27751352"/>
            <a:ext cx="14204761" cy="12361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NOTE: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Please  send your poster in pdf to the Conference Chaiman </a:t>
            </a:r>
            <a:r>
              <a:rPr lang="en-US" altLang="zh-CN" sz="5695" dirty="0">
                <a:latin typeface="Palatino Linotype" panose="02040502050505030304" pitchFamily="18" charset="0"/>
                <a:hlinkClick r:id="rId3"/>
              </a:rPr>
              <a:t>magd.abdelwahab@ugent.be</a:t>
            </a:r>
            <a:r>
              <a:rPr lang="en-US" altLang="zh-CN" sz="5695" dirty="0">
                <a:latin typeface="Palatino Linotype" panose="02040502050505030304" pitchFamily="18" charset="0"/>
              </a:rPr>
              <a:t>, before 24 June 2025. 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5180689" y="25495975"/>
            <a:ext cx="15029326" cy="1613689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dirty="0"/>
          </a:p>
        </p:txBody>
      </p:sp>
      <p:sp>
        <p:nvSpPr>
          <p:cNvPr id="38" name="文本框 37"/>
          <p:cNvSpPr txBox="1"/>
          <p:nvPr/>
        </p:nvSpPr>
        <p:spPr>
          <a:xfrm>
            <a:off x="19466679" y="25908758"/>
            <a:ext cx="6457343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Conclusions</a:t>
            </a:r>
            <a:endParaRPr lang="zh-CN" altLang="en-US" sz="6834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746360" y="282437"/>
            <a:ext cx="5132545" cy="2438265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45" name="TextBox 44"/>
          <p:cNvSpPr txBox="1"/>
          <p:nvPr/>
        </p:nvSpPr>
        <p:spPr>
          <a:xfrm>
            <a:off x="25924021" y="475547"/>
            <a:ext cx="3230322" cy="1932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986" dirty="0"/>
              <a:t> </a:t>
            </a:r>
            <a:r>
              <a:rPr lang="en-US" altLang="zh-CN" sz="3986" dirty="0">
                <a:latin typeface="Palatino Linotype" panose="02040502050505030304" pitchFamily="18" charset="0"/>
              </a:rPr>
              <a:t>Paper</a:t>
            </a:r>
            <a:r>
              <a:rPr lang="en-US" altLang="zh-CN" sz="3986" dirty="0"/>
              <a:t> </a:t>
            </a:r>
            <a:r>
              <a:rPr lang="en-US" altLang="zh-CN" sz="3986" dirty="0">
                <a:latin typeface="Palatino Linotype" panose="02040502050505030304" pitchFamily="18" charset="0"/>
              </a:rPr>
              <a:t>ID goes here: FFW***</a:t>
            </a:r>
            <a:endParaRPr lang="zh-CN" altLang="en-US" sz="3986" dirty="0">
              <a:latin typeface="Palatino Linotype" panose="02040502050505030304" pitchFamily="18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23680" y="8391756"/>
            <a:ext cx="14726003" cy="6227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95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95" dirty="0">
                <a:solidFill>
                  <a:srgbClr val="000000"/>
                </a:solidFill>
                <a:latin typeface="Open Sans"/>
              </a:rPr>
              <a:t>840 mm wide × 1200 mm long</a:t>
            </a:r>
            <a:r>
              <a:rPr lang="en-AU" altLang="zh-CN" sz="5695" dirty="0">
                <a:latin typeface="Palatino Linotype" panose="02040502050505030304" pitchFamily="18" charset="0"/>
              </a:rPr>
              <a:t>, portrait (vertical) format. Do not change this page size</a:t>
            </a:r>
            <a:r>
              <a:rPr lang="en-US" altLang="zh-CN" sz="5695" dirty="0">
                <a:latin typeface="Palatino Linotype" panose="02040502050505030304" pitchFamily="18" charset="0"/>
              </a:rPr>
              <a:t>. </a:t>
            </a:r>
            <a:endParaRPr lang="en-AU" altLang="zh-CN" sz="5695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Use the “copy” and “paste” command to create the correct number of copies of the blue section headers</a:t>
            </a:r>
            <a:r>
              <a:rPr lang="en-US" altLang="zh-CN" sz="3986" dirty="0">
                <a:latin typeface="Palatino Linotype" panose="02040502050505030304" pitchFamily="18" charset="0"/>
              </a:rPr>
              <a:t>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F35E9F3-66E8-9F68-9FAA-FE9F7E31A6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906" y="-54243"/>
            <a:ext cx="5821343" cy="243212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4eb7c86-0b91-4baa-a3d1-54fa10b16d32"/>
  <p:tag name="COMMONDATA" val="eyJoZGlkIjoiNWVhZGNmMjA3MDc2ZjQzMDJmYmNmZTZmZTk2MTBlMzUifQ=="/>
</p:tagLst>
</file>

<file path=ppt/theme/theme1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232</TotalTime>
  <Words>146</Words>
  <Application>Microsoft Office PowerPoint</Application>
  <PresentationFormat>Aangepast</PresentationFormat>
  <Paragraphs>32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Palatino Linotype</vt:lpstr>
      <vt:lpstr>Wingdings</vt:lpstr>
      <vt:lpstr>Office 2013 - 2022 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Magd Abdel Wahab</cp:lastModifiedBy>
  <cp:revision>68</cp:revision>
  <dcterms:created xsi:type="dcterms:W3CDTF">2017-02-13T08:25:00Z</dcterms:created>
  <dcterms:modified xsi:type="dcterms:W3CDTF">2025-06-03T11:36:22Z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4412D396941C4A70B04EAD7AE53270F7</vt:lpwstr>
  </property>
</Properties>
</file>