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61" r:id="rId4"/>
    <p:sldId id="262" r:id="rId5"/>
    <p:sldId id="265" r:id="rId6"/>
    <p:sldId id="270" r:id="rId7"/>
    <p:sldId id="271" r:id="rId8"/>
    <p:sldId id="272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1D743E-AEBA-442B-ADAC-B0D2E7AB75AB}" v="7" dt="2025-05-19T10:01:22.1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2004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d Abdel Wahab" userId="8815a9c8-fbda-476b-865e-663ce9e6c48a" providerId="ADAL" clId="{CF1D743E-AEBA-442B-ADAC-B0D2E7AB75AB}"/>
    <pc:docChg chg="custSel modSld">
      <pc:chgData name="Magd Abdel Wahab" userId="8815a9c8-fbda-476b-865e-663ce9e6c48a" providerId="ADAL" clId="{CF1D743E-AEBA-442B-ADAC-B0D2E7AB75AB}" dt="2025-05-19T10:01:22.164" v="22"/>
      <pc:docMkLst>
        <pc:docMk/>
      </pc:docMkLst>
      <pc:sldChg chg="addSp delSp modSp mod">
        <pc:chgData name="Magd Abdel Wahab" userId="8815a9c8-fbda-476b-865e-663ce9e6c48a" providerId="ADAL" clId="{CF1D743E-AEBA-442B-ADAC-B0D2E7AB75AB}" dt="2025-05-19T10:00:52.497" v="8" actId="14100"/>
        <pc:sldMkLst>
          <pc:docMk/>
          <pc:sldMk cId="0" sldId="256"/>
        </pc:sldMkLst>
        <pc:spChg chg="mod">
          <ac:chgData name="Magd Abdel Wahab" userId="8815a9c8-fbda-476b-865e-663ce9e6c48a" providerId="ADAL" clId="{CF1D743E-AEBA-442B-ADAC-B0D2E7AB75AB}" dt="2025-05-19T10:00:45.611" v="7" actId="20577"/>
          <ac:spMkLst>
            <pc:docMk/>
            <pc:sldMk cId="0" sldId="256"/>
            <ac:spMk id="13" creationId="{00000000-0000-0000-0000-000000000000}"/>
          </ac:spMkLst>
        </pc:spChg>
        <pc:picChg chg="del">
          <ac:chgData name="Magd Abdel Wahab" userId="8815a9c8-fbda-476b-865e-663ce9e6c48a" providerId="ADAL" clId="{CF1D743E-AEBA-442B-ADAC-B0D2E7AB75AB}" dt="2025-05-19T10:00:31.989" v="0" actId="478"/>
          <ac:picMkLst>
            <pc:docMk/>
            <pc:sldMk cId="0" sldId="256"/>
            <ac:picMk id="5" creationId="{FA02A575-044D-ED07-8FA1-1A773086F6F4}"/>
          </ac:picMkLst>
        </pc:picChg>
        <pc:picChg chg="add mod">
          <ac:chgData name="Magd Abdel Wahab" userId="8815a9c8-fbda-476b-865e-663ce9e6c48a" providerId="ADAL" clId="{CF1D743E-AEBA-442B-ADAC-B0D2E7AB75AB}" dt="2025-05-19T10:00:52.497" v="8" actId="14100"/>
          <ac:picMkLst>
            <pc:docMk/>
            <pc:sldMk cId="0" sldId="256"/>
            <ac:picMk id="6" creationId="{3DE94433-2DB6-2316-D952-25AE42EB57AB}"/>
          </ac:picMkLst>
        </pc:picChg>
      </pc:sldChg>
      <pc:sldChg chg="addSp delSp modSp mod">
        <pc:chgData name="Magd Abdel Wahab" userId="8815a9c8-fbda-476b-865e-663ce9e6c48a" providerId="ADAL" clId="{CF1D743E-AEBA-442B-ADAC-B0D2E7AB75AB}" dt="2025-05-19T10:01:01.794" v="12"/>
        <pc:sldMkLst>
          <pc:docMk/>
          <pc:sldMk cId="0" sldId="261"/>
        </pc:sldMkLst>
        <pc:picChg chg="del">
          <ac:chgData name="Magd Abdel Wahab" userId="8815a9c8-fbda-476b-865e-663ce9e6c48a" providerId="ADAL" clId="{CF1D743E-AEBA-442B-ADAC-B0D2E7AB75AB}" dt="2025-05-19T10:01:01.306" v="11" actId="478"/>
          <ac:picMkLst>
            <pc:docMk/>
            <pc:sldMk cId="0" sldId="261"/>
            <ac:picMk id="3" creationId="{3B23FAB1-6BCF-BB4F-9128-A45E24A683E3}"/>
          </ac:picMkLst>
        </pc:picChg>
        <pc:picChg chg="add mod">
          <ac:chgData name="Magd Abdel Wahab" userId="8815a9c8-fbda-476b-865e-663ce9e6c48a" providerId="ADAL" clId="{CF1D743E-AEBA-442B-ADAC-B0D2E7AB75AB}" dt="2025-05-19T10:01:01.794" v="12"/>
          <ac:picMkLst>
            <pc:docMk/>
            <pc:sldMk cId="0" sldId="261"/>
            <ac:picMk id="4" creationId="{CCC4FF37-06CC-F724-F3D5-53590C79A45C}"/>
          </ac:picMkLst>
        </pc:picChg>
      </pc:sldChg>
      <pc:sldChg chg="addSp delSp modSp mod">
        <pc:chgData name="Magd Abdel Wahab" userId="8815a9c8-fbda-476b-865e-663ce9e6c48a" providerId="ADAL" clId="{CF1D743E-AEBA-442B-ADAC-B0D2E7AB75AB}" dt="2025-05-19T10:01:05.859" v="14"/>
        <pc:sldMkLst>
          <pc:docMk/>
          <pc:sldMk cId="0" sldId="262"/>
        </pc:sldMkLst>
        <pc:picChg chg="del">
          <ac:chgData name="Magd Abdel Wahab" userId="8815a9c8-fbda-476b-865e-663ce9e6c48a" providerId="ADAL" clId="{CF1D743E-AEBA-442B-ADAC-B0D2E7AB75AB}" dt="2025-05-19T10:01:05.367" v="13" actId="478"/>
          <ac:picMkLst>
            <pc:docMk/>
            <pc:sldMk cId="0" sldId="262"/>
            <ac:picMk id="3" creationId="{D72669A6-0456-B3BB-1672-24897A441354}"/>
          </ac:picMkLst>
        </pc:picChg>
        <pc:picChg chg="add mod">
          <ac:chgData name="Magd Abdel Wahab" userId="8815a9c8-fbda-476b-865e-663ce9e6c48a" providerId="ADAL" clId="{CF1D743E-AEBA-442B-ADAC-B0D2E7AB75AB}" dt="2025-05-19T10:01:05.859" v="14"/>
          <ac:picMkLst>
            <pc:docMk/>
            <pc:sldMk cId="0" sldId="262"/>
            <ac:picMk id="4" creationId="{95888A67-3CE3-0B9E-465C-358A3D997516}"/>
          </ac:picMkLst>
        </pc:picChg>
      </pc:sldChg>
      <pc:sldChg chg="addSp delSp modSp mod">
        <pc:chgData name="Magd Abdel Wahab" userId="8815a9c8-fbda-476b-865e-663ce9e6c48a" providerId="ADAL" clId="{CF1D743E-AEBA-442B-ADAC-B0D2E7AB75AB}" dt="2025-05-19T10:01:10.539" v="16"/>
        <pc:sldMkLst>
          <pc:docMk/>
          <pc:sldMk cId="0" sldId="265"/>
        </pc:sldMkLst>
        <pc:picChg chg="del">
          <ac:chgData name="Magd Abdel Wahab" userId="8815a9c8-fbda-476b-865e-663ce9e6c48a" providerId="ADAL" clId="{CF1D743E-AEBA-442B-ADAC-B0D2E7AB75AB}" dt="2025-05-19T10:01:09.400" v="15" actId="478"/>
          <ac:picMkLst>
            <pc:docMk/>
            <pc:sldMk cId="0" sldId="265"/>
            <ac:picMk id="3" creationId="{B3F76274-74A7-2246-A964-D3982865F35E}"/>
          </ac:picMkLst>
        </pc:picChg>
        <pc:picChg chg="add mod">
          <ac:chgData name="Magd Abdel Wahab" userId="8815a9c8-fbda-476b-865e-663ce9e6c48a" providerId="ADAL" clId="{CF1D743E-AEBA-442B-ADAC-B0D2E7AB75AB}" dt="2025-05-19T10:01:10.539" v="16"/>
          <ac:picMkLst>
            <pc:docMk/>
            <pc:sldMk cId="0" sldId="265"/>
            <ac:picMk id="4" creationId="{19A7B154-45AA-513B-CD6A-880E00FE8C94}"/>
          </ac:picMkLst>
        </pc:picChg>
      </pc:sldChg>
      <pc:sldChg chg="addSp delSp modSp mod">
        <pc:chgData name="Magd Abdel Wahab" userId="8815a9c8-fbda-476b-865e-663ce9e6c48a" providerId="ADAL" clId="{CF1D743E-AEBA-442B-ADAC-B0D2E7AB75AB}" dt="2025-05-19T10:00:58.295" v="10"/>
        <pc:sldMkLst>
          <pc:docMk/>
          <pc:sldMk cId="0" sldId="269"/>
        </pc:sldMkLst>
        <pc:picChg chg="del">
          <ac:chgData name="Magd Abdel Wahab" userId="8815a9c8-fbda-476b-865e-663ce9e6c48a" providerId="ADAL" clId="{CF1D743E-AEBA-442B-ADAC-B0D2E7AB75AB}" dt="2025-05-19T10:00:57.583" v="9" actId="478"/>
          <ac:picMkLst>
            <pc:docMk/>
            <pc:sldMk cId="0" sldId="269"/>
            <ac:picMk id="3" creationId="{5B973E50-1ED0-45A3-CA30-5EDAAB1659D8}"/>
          </ac:picMkLst>
        </pc:picChg>
        <pc:picChg chg="add mod">
          <ac:chgData name="Magd Abdel Wahab" userId="8815a9c8-fbda-476b-865e-663ce9e6c48a" providerId="ADAL" clId="{CF1D743E-AEBA-442B-ADAC-B0D2E7AB75AB}" dt="2025-05-19T10:00:58.295" v="10"/>
          <ac:picMkLst>
            <pc:docMk/>
            <pc:sldMk cId="0" sldId="269"/>
            <ac:picMk id="4" creationId="{B9B67C1A-8584-3C45-F9A9-2B9971F8D28A}"/>
          </ac:picMkLst>
        </pc:picChg>
      </pc:sldChg>
      <pc:sldChg chg="addSp delSp modSp mod">
        <pc:chgData name="Magd Abdel Wahab" userId="8815a9c8-fbda-476b-865e-663ce9e6c48a" providerId="ADAL" clId="{CF1D743E-AEBA-442B-ADAC-B0D2E7AB75AB}" dt="2025-05-19T10:01:14.623" v="18"/>
        <pc:sldMkLst>
          <pc:docMk/>
          <pc:sldMk cId="0" sldId="270"/>
        </pc:sldMkLst>
        <pc:picChg chg="del">
          <ac:chgData name="Magd Abdel Wahab" userId="8815a9c8-fbda-476b-865e-663ce9e6c48a" providerId="ADAL" clId="{CF1D743E-AEBA-442B-ADAC-B0D2E7AB75AB}" dt="2025-05-19T10:01:13.681" v="17" actId="478"/>
          <ac:picMkLst>
            <pc:docMk/>
            <pc:sldMk cId="0" sldId="270"/>
            <ac:picMk id="3" creationId="{769D86AC-D45D-8342-E6FA-FD23EAD61A86}"/>
          </ac:picMkLst>
        </pc:picChg>
        <pc:picChg chg="add mod">
          <ac:chgData name="Magd Abdel Wahab" userId="8815a9c8-fbda-476b-865e-663ce9e6c48a" providerId="ADAL" clId="{CF1D743E-AEBA-442B-ADAC-B0D2E7AB75AB}" dt="2025-05-19T10:01:14.623" v="18"/>
          <ac:picMkLst>
            <pc:docMk/>
            <pc:sldMk cId="0" sldId="270"/>
            <ac:picMk id="7" creationId="{B950FFFD-2B5C-A807-A706-14468F09D2AC}"/>
          </ac:picMkLst>
        </pc:picChg>
      </pc:sldChg>
      <pc:sldChg chg="addSp delSp modSp mod">
        <pc:chgData name="Magd Abdel Wahab" userId="8815a9c8-fbda-476b-865e-663ce9e6c48a" providerId="ADAL" clId="{CF1D743E-AEBA-442B-ADAC-B0D2E7AB75AB}" dt="2025-05-19T10:01:18.484" v="20"/>
        <pc:sldMkLst>
          <pc:docMk/>
          <pc:sldMk cId="0" sldId="271"/>
        </pc:sldMkLst>
        <pc:picChg chg="del">
          <ac:chgData name="Magd Abdel Wahab" userId="8815a9c8-fbda-476b-865e-663ce9e6c48a" providerId="ADAL" clId="{CF1D743E-AEBA-442B-ADAC-B0D2E7AB75AB}" dt="2025-05-19T10:01:18.025" v="19" actId="478"/>
          <ac:picMkLst>
            <pc:docMk/>
            <pc:sldMk cId="0" sldId="271"/>
            <ac:picMk id="3" creationId="{55F987D4-9316-E692-27CC-396353EA50F4}"/>
          </ac:picMkLst>
        </pc:picChg>
        <pc:picChg chg="add mod">
          <ac:chgData name="Magd Abdel Wahab" userId="8815a9c8-fbda-476b-865e-663ce9e6c48a" providerId="ADAL" clId="{CF1D743E-AEBA-442B-ADAC-B0D2E7AB75AB}" dt="2025-05-19T10:01:18.484" v="20"/>
          <ac:picMkLst>
            <pc:docMk/>
            <pc:sldMk cId="0" sldId="271"/>
            <ac:picMk id="7" creationId="{17C41917-58E0-D48C-54F2-9B9EF0B0755A}"/>
          </ac:picMkLst>
        </pc:picChg>
      </pc:sldChg>
      <pc:sldChg chg="addSp delSp modSp mod">
        <pc:chgData name="Magd Abdel Wahab" userId="8815a9c8-fbda-476b-865e-663ce9e6c48a" providerId="ADAL" clId="{CF1D743E-AEBA-442B-ADAC-B0D2E7AB75AB}" dt="2025-05-19T10:01:22.164" v="22"/>
        <pc:sldMkLst>
          <pc:docMk/>
          <pc:sldMk cId="0" sldId="272"/>
        </pc:sldMkLst>
        <pc:picChg chg="del">
          <ac:chgData name="Magd Abdel Wahab" userId="8815a9c8-fbda-476b-865e-663ce9e6c48a" providerId="ADAL" clId="{CF1D743E-AEBA-442B-ADAC-B0D2E7AB75AB}" dt="2025-05-19T10:01:21.704" v="21" actId="478"/>
          <ac:picMkLst>
            <pc:docMk/>
            <pc:sldMk cId="0" sldId="272"/>
            <ac:picMk id="2" creationId="{EFB7F89F-7CC0-0A35-F160-49BD88DA09F2}"/>
          </ac:picMkLst>
        </pc:picChg>
        <pc:picChg chg="add mod">
          <ac:chgData name="Magd Abdel Wahab" userId="8815a9c8-fbda-476b-865e-663ce9e6c48a" providerId="ADAL" clId="{CF1D743E-AEBA-442B-ADAC-B0D2E7AB75AB}" dt="2025-05-19T10:01:22.164" v="22"/>
          <ac:picMkLst>
            <pc:docMk/>
            <pc:sldMk cId="0" sldId="272"/>
            <ac:picMk id="3" creationId="{EF436400-59A0-41E1-B005-7BB00B42B16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786BE5-D2A3-4BF0-8B30-D7403E61B3DC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786BE5-D2A3-4BF0-8B30-D7403E61B3DC}" type="datetimeFigureOut">
              <a:rPr lang="en-US" smtClean="0"/>
              <a:t>5/19/2025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17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705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93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81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82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84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87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89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164258" y="2512789"/>
            <a:ext cx="8564701" cy="1959595"/>
          </a:xfrm>
        </p:spPr>
        <p:txBody>
          <a:bodyPr>
            <a:normAutofit/>
          </a:bodyPr>
          <a:lstStyle/>
          <a:p>
            <a:r>
              <a:rPr lang="en-US" altLang="zh-CN" sz="6000" b="1" dirty="0">
                <a:latin typeface="Arial Narrow" panose="020B0606020202030204" pitchFamily="34" charset="0"/>
              </a:rPr>
              <a:t>Title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r>
              <a:rPr lang="en-US" altLang="zh-CN" sz="6000" b="1" dirty="0">
                <a:latin typeface="Arial Narrow" panose="020B0606020202030204" pitchFamily="34" charset="0"/>
              </a:rPr>
              <a:t>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r>
              <a:rPr lang="en-US" altLang="zh-CN" sz="6000" b="1" dirty="0">
                <a:latin typeface="Arial Narrow" panose="020B0606020202030204" pitchFamily="34" charset="0"/>
              </a:rPr>
              <a:t>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r>
              <a:rPr lang="en-US" altLang="zh-CN" sz="6000" b="1" dirty="0">
                <a:latin typeface="Arial Narrow" panose="020B0606020202030204" pitchFamily="34" charset="0"/>
              </a:rPr>
              <a:t>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r>
              <a:rPr lang="en-US" altLang="zh-CN" sz="6000" b="1" dirty="0">
                <a:latin typeface="Arial Narrow" panose="020B0606020202030204" pitchFamily="34" charset="0"/>
              </a:rPr>
              <a:t>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r>
              <a:rPr lang="en-US" altLang="zh-CN" sz="6000" b="1" dirty="0">
                <a:latin typeface="Arial Narrow" panose="020B0606020202030204" pitchFamily="34" charset="0"/>
              </a:rPr>
              <a:t>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r>
              <a:rPr lang="en-US" altLang="zh-CN" sz="6000" b="1" dirty="0">
                <a:latin typeface="Arial Narrow" panose="020B0606020202030204" pitchFamily="34" charset="0"/>
              </a:rPr>
              <a:t>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r>
              <a:rPr lang="en-US" altLang="zh-CN" sz="6000" b="1" dirty="0">
                <a:latin typeface="Arial Narrow" panose="020B0606020202030204" pitchFamily="34" charset="0"/>
              </a:rPr>
              <a:t>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endParaRPr lang="th-TH" sz="6000" b="1" dirty="0">
              <a:latin typeface="Arial Narrow" panose="020B0606020202030204" pitchFamily="34" charset="0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2164258" y="4964826"/>
            <a:ext cx="7986251" cy="120084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tabLst>
                <a:tab pos="2514600" algn="l"/>
                <a:tab pos="2871470" algn="l"/>
              </a:tabLst>
            </a:pP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Presented by : author A , </a:t>
            </a:r>
            <a:r>
              <a:rPr lang="en-US" altLang="zh-CN" sz="2400" b="1" dirty="0">
                <a:latin typeface="TH SarabunPSK" pitchFamily="34" charset="-34"/>
                <a:cs typeface="TH SarabunPSK" pitchFamily="34" charset="-34"/>
              </a:rPr>
              <a:t>author 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B, etc.</a:t>
            </a:r>
          </a:p>
          <a:p>
            <a:pPr>
              <a:spcBef>
                <a:spcPts val="0"/>
              </a:spcBef>
              <a:tabLst>
                <a:tab pos="2514600" algn="l"/>
                <a:tab pos="2871470" algn="l"/>
              </a:tabLst>
            </a:pP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Affiliation: AAAAAAAAAAAAAAAAAAAAAAAAAAAAAAAAAAAAAA	</a:t>
            </a:r>
          </a:p>
        </p:txBody>
      </p:sp>
      <p:sp>
        <p:nvSpPr>
          <p:cNvPr id="13" name="Rectangle 4"/>
          <p:cNvSpPr/>
          <p:nvPr/>
        </p:nvSpPr>
        <p:spPr>
          <a:xfrm>
            <a:off x="2197974" y="1127502"/>
            <a:ext cx="94593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zh-CN" sz="2800" b="1" i="0" dirty="0">
                <a:solidFill>
                  <a:srgbClr val="212529"/>
                </a:solidFill>
                <a:effectLst/>
                <a:latin typeface="system-ui"/>
              </a:rPr>
              <a:t>The 13th International Conference on Fracture Fatigue and Wear (FFW 2025)</a:t>
            </a:r>
            <a:endParaRPr lang="en-US" altLang="zh-CN" sz="2800" b="1" i="0" dirty="0">
              <a:solidFill>
                <a:srgbClr val="212529"/>
              </a:solidFill>
              <a:effectLst/>
              <a:latin typeface="system-ui"/>
            </a:endParaRPr>
          </a:p>
        </p:txBody>
      </p:sp>
      <p:sp>
        <p:nvSpPr>
          <p:cNvPr id="14" name="Rectangle 3"/>
          <p:cNvSpPr/>
          <p:nvPr/>
        </p:nvSpPr>
        <p:spPr>
          <a:xfrm>
            <a:off x="10976422" y="135165"/>
            <a:ext cx="10655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>
                <a:latin typeface="TH SarabunPSK" pitchFamily="34" charset="-34"/>
                <a:cs typeface="TH SarabunPSK" pitchFamily="34" charset="-34"/>
              </a:rPr>
              <a:t>FFW</a:t>
            </a:r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 ***</a:t>
            </a:r>
            <a:endParaRPr lang="en-US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" name="รูปเจ็ดเหลี่ยม 14"/>
          <p:cNvSpPr/>
          <p:nvPr/>
        </p:nvSpPr>
        <p:spPr>
          <a:xfrm>
            <a:off x="11719409" y="6443012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1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DE94433-2DB6-2316-D952-25AE42EB57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2899954" cy="9629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25703" y="550588"/>
            <a:ext cx="5177607" cy="706964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</a:t>
            </a:r>
            <a:endParaRPr lang="th-TH" dirty="0"/>
          </a:p>
        </p:txBody>
      </p:sp>
      <p:sp>
        <p:nvSpPr>
          <p:cNvPr id="10" name="รูปเจ็ดเหลี่ยม 9"/>
          <p:cNvSpPr/>
          <p:nvPr/>
        </p:nvSpPr>
        <p:spPr>
          <a:xfrm>
            <a:off x="11719409" y="6443012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" name="Rectangle 3"/>
          <p:cNvSpPr/>
          <p:nvPr/>
        </p:nvSpPr>
        <p:spPr>
          <a:xfrm>
            <a:off x="10185906" y="250297"/>
            <a:ext cx="2006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FFW***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8" name="图片 7" descr="大数据和现代管理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3115" y="3493826"/>
            <a:ext cx="5252755" cy="2787176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B9B67C1A-8584-3C45-F9A9-2B9971F8D2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"/>
            <a:ext cx="2899954" cy="9629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698547" y="565040"/>
            <a:ext cx="4995080" cy="706964"/>
          </a:xfrm>
        </p:spPr>
        <p:txBody>
          <a:bodyPr>
            <a:normAutofit fontScale="90000"/>
          </a:bodyPr>
          <a:lstStyle/>
          <a:p>
            <a:r>
              <a:rPr lang="en-US" dirty="0"/>
              <a:t>OBJECTIVES</a:t>
            </a:r>
            <a:endParaRPr lang="th-TH" dirty="0"/>
          </a:p>
        </p:txBody>
      </p:sp>
      <p:sp>
        <p:nvSpPr>
          <p:cNvPr id="7" name="รูปเจ็ดเหลี่ยม 6"/>
          <p:cNvSpPr/>
          <p:nvPr/>
        </p:nvSpPr>
        <p:spPr>
          <a:xfrm>
            <a:off x="11719409" y="6443012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3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Rectangle 3"/>
          <p:cNvSpPr/>
          <p:nvPr/>
        </p:nvSpPr>
        <p:spPr>
          <a:xfrm>
            <a:off x="10404265" y="304888"/>
            <a:ext cx="912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FFW***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1" name="图片 10" descr="信息决策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2525" y="2907862"/>
            <a:ext cx="4408227" cy="2927338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CCC4FF37-06CC-F724-F3D5-53590C79A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"/>
            <a:ext cx="2899954" cy="9629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398290" y="548581"/>
            <a:ext cx="5841243" cy="706964"/>
          </a:xfrm>
        </p:spPr>
        <p:txBody>
          <a:bodyPr>
            <a:normAutofit fontScale="90000"/>
          </a:bodyPr>
          <a:lstStyle/>
          <a:p>
            <a:r>
              <a:rPr lang="en-US" dirty="0"/>
              <a:t>METHODOLOGY</a:t>
            </a:r>
            <a:endParaRPr lang="th-TH" dirty="0"/>
          </a:p>
        </p:txBody>
      </p:sp>
      <p:sp>
        <p:nvSpPr>
          <p:cNvPr id="22" name="รูปเจ็ดเหลี่ยม 21"/>
          <p:cNvSpPr/>
          <p:nvPr/>
        </p:nvSpPr>
        <p:spPr>
          <a:xfrm>
            <a:off x="11719409" y="6443012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4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4" name="Rectangle 3"/>
          <p:cNvSpPr/>
          <p:nvPr/>
        </p:nvSpPr>
        <p:spPr>
          <a:xfrm>
            <a:off x="10363325" y="304888"/>
            <a:ext cx="10871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FFW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9" name="图片 8" descr="管理决策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681" y="3386636"/>
            <a:ext cx="5715000" cy="2705100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95888A67-3CE3-0B9E-465C-358A3D9975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"/>
            <a:ext cx="2899954" cy="9629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130008" y="564195"/>
            <a:ext cx="7124132" cy="1020765"/>
          </a:xfrm>
        </p:spPr>
        <p:txBody>
          <a:bodyPr>
            <a:normAutofit/>
          </a:bodyPr>
          <a:lstStyle/>
          <a:p>
            <a:r>
              <a:rPr lang="en-US" dirty="0"/>
              <a:t>RESULT AND DISCUSSIONS</a:t>
            </a:r>
            <a:endParaRPr lang="th-TH" dirty="0"/>
          </a:p>
        </p:txBody>
      </p:sp>
      <p:sp>
        <p:nvSpPr>
          <p:cNvPr id="18" name="รูปเจ็ดเหลี่ยม 17"/>
          <p:cNvSpPr/>
          <p:nvPr/>
        </p:nvSpPr>
        <p:spPr>
          <a:xfrm>
            <a:off x="11591783" y="6335986"/>
            <a:ext cx="478303" cy="388381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5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5" name="Rectangle 3"/>
          <p:cNvSpPr/>
          <p:nvPr/>
        </p:nvSpPr>
        <p:spPr>
          <a:xfrm>
            <a:off x="10254140" y="564195"/>
            <a:ext cx="10182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FFW****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7" name="图片 6" descr="数据决策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7285" y="2326078"/>
            <a:ext cx="4093679" cy="3766184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19A7B154-45AA-513B-CD6A-880E00FE8C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"/>
            <a:ext cx="2899954" cy="9629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379126" y="391435"/>
            <a:ext cx="5983241" cy="706964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</a:t>
            </a:r>
            <a:endParaRPr lang="th-TH" dirty="0"/>
          </a:p>
        </p:txBody>
      </p:sp>
      <p:sp>
        <p:nvSpPr>
          <p:cNvPr id="4" name="กล่องข้อความ 3"/>
          <p:cNvSpPr txBox="1"/>
          <p:nvPr/>
        </p:nvSpPr>
        <p:spPr>
          <a:xfrm>
            <a:off x="1315824" y="5850158"/>
            <a:ext cx="9376533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marL="342900" indent="-342900" algn="thaiDist">
              <a:buFont typeface="Wingdings" panose="05000000000000000000" pitchFamily="2" charset="2"/>
              <a:buChar char="v"/>
            </a:pP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3008154" y="4128486"/>
            <a:ext cx="5917487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thaiDist">
              <a:buFont typeface="Wingdings" panose="05000000000000000000" pitchFamily="2" charset="2"/>
              <a:buChar char="v"/>
            </a:pP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3403933" y="2488703"/>
            <a:ext cx="5371579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thaiDist">
              <a:buFont typeface="Wingdings" panose="05000000000000000000" pitchFamily="2" charset="2"/>
              <a:buChar char="v"/>
            </a:pP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" name="รูปเจ็ดเหลี่ยม 7"/>
          <p:cNvSpPr/>
          <p:nvPr/>
        </p:nvSpPr>
        <p:spPr>
          <a:xfrm>
            <a:off x="11591783" y="6335986"/>
            <a:ext cx="478303" cy="388381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6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" name="Rectangle 3"/>
          <p:cNvSpPr/>
          <p:nvPr/>
        </p:nvSpPr>
        <p:spPr>
          <a:xfrm>
            <a:off x="10349677" y="291240"/>
            <a:ext cx="10182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FFW****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B950FFFD-2B5C-A807-A706-14468F09D2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2899954" cy="9629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179929" y="398056"/>
            <a:ext cx="6769291" cy="706964"/>
          </a:xfrm>
        </p:spPr>
        <p:txBody>
          <a:bodyPr>
            <a:normAutofit fontScale="90000"/>
          </a:bodyPr>
          <a:lstStyle/>
          <a:p>
            <a:r>
              <a:rPr lang="en-US" dirty="0"/>
              <a:t>ACKNOWLEDGEMENT</a:t>
            </a:r>
            <a:endParaRPr lang="th-TH" dirty="0"/>
          </a:p>
        </p:txBody>
      </p:sp>
      <p:sp>
        <p:nvSpPr>
          <p:cNvPr id="4" name="Rectangle 8"/>
          <p:cNvSpPr/>
          <p:nvPr/>
        </p:nvSpPr>
        <p:spPr>
          <a:xfrm>
            <a:off x="2863045" y="2414823"/>
            <a:ext cx="6421220" cy="35394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45720" tIns="22860" rIns="45720" bIns="2286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2712919" y="4305351"/>
            <a:ext cx="6421220" cy="3539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45720" tIns="22860" rIns="45720" bIns="2286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Rectangle 1"/>
          <p:cNvSpPr/>
          <p:nvPr/>
        </p:nvSpPr>
        <p:spPr>
          <a:xfrm>
            <a:off x="2740214" y="5684841"/>
            <a:ext cx="642122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</p:txBody>
      </p:sp>
      <p:sp>
        <p:nvSpPr>
          <p:cNvPr id="14" name="รูปเจ็ดเหลี่ยม 13"/>
          <p:cNvSpPr/>
          <p:nvPr/>
        </p:nvSpPr>
        <p:spPr>
          <a:xfrm>
            <a:off x="11591783" y="6335986"/>
            <a:ext cx="478303" cy="388381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7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8" name="Rectangle 3"/>
          <p:cNvSpPr/>
          <p:nvPr/>
        </p:nvSpPr>
        <p:spPr>
          <a:xfrm>
            <a:off x="10179182" y="564195"/>
            <a:ext cx="10182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FFW****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17C41917-58E0-D48C-54F2-9B9EF0B075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2899954" cy="9629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4"/>
          <p:cNvSpPr txBox="1"/>
          <p:nvPr/>
        </p:nvSpPr>
        <p:spPr>
          <a:xfrm>
            <a:off x="1583142" y="3466532"/>
            <a:ext cx="9976513" cy="162961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anose="05040102010807070707" charset="2"/>
              <a:buNone/>
            </a:pPr>
            <a:r>
              <a:rPr kumimoji="1" lang="en-US" altLang="ja-JP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Thank you for your attention</a:t>
            </a:r>
            <a:endParaRPr kumimoji="1" lang="ja-JP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Rectangle 3"/>
          <p:cNvSpPr/>
          <p:nvPr/>
        </p:nvSpPr>
        <p:spPr>
          <a:xfrm>
            <a:off x="10322381" y="277589"/>
            <a:ext cx="10871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FFW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EF436400-59A0-41E1-B005-7BB00B42B1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2899954" cy="96294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48a7ce9e-a630-4b83-9de2-763accd2fa60"/>
  <p:tag name="COMMONDATA" val="eyJoZGlkIjoiNWVhZGNmMjA3MDc2ZjQzMDJmYmNmZTZmZTk2MTBlMzUifQ=="/>
</p:tagLst>
</file>

<file path=ppt/theme/theme1.xml><?xml version="1.0" encoding="utf-8"?>
<a:theme xmlns:a="http://schemas.openxmlformats.org/drawingml/2006/main" name="回顾">
  <a:themeElements>
    <a:clrScheme name="回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回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</TotalTime>
  <Words>73</Words>
  <Application>Microsoft Office PowerPoint</Application>
  <PresentationFormat>Breedbeeld</PresentationFormat>
  <Paragraphs>26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9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8" baseType="lpstr">
      <vt:lpstr>Angsana New</vt:lpstr>
      <vt:lpstr>Arial</vt:lpstr>
      <vt:lpstr>Arial Narrow</vt:lpstr>
      <vt:lpstr>Calibri</vt:lpstr>
      <vt:lpstr>Calibri Light</vt:lpstr>
      <vt:lpstr>system-ui</vt:lpstr>
      <vt:lpstr>TH SarabunPSK</vt:lpstr>
      <vt:lpstr>Wingdings</vt:lpstr>
      <vt:lpstr>Wingdings 3</vt:lpstr>
      <vt:lpstr>回顾</vt:lpstr>
      <vt:lpstr>Title Title Title Title Title Title Title Title Title</vt:lpstr>
      <vt:lpstr>INTRODUCTION</vt:lpstr>
      <vt:lpstr>OBJECTIVES</vt:lpstr>
      <vt:lpstr>METHODOLOGY</vt:lpstr>
      <vt:lpstr>RESULT AND DISCUSSIONS</vt:lpstr>
      <vt:lpstr>Conclusion</vt:lpstr>
      <vt:lpstr>ACKNOWLEDGEMENT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Production of Vinegar from Organic Broken Rice Noodles</dc:title>
  <dc:creator>JANEJIRA JAIKANG</dc:creator>
  <cp:lastModifiedBy>Magd Abdel Wahab</cp:lastModifiedBy>
  <cp:revision>93</cp:revision>
  <dcterms:created xsi:type="dcterms:W3CDTF">2019-06-30T13:46:00Z</dcterms:created>
  <dcterms:modified xsi:type="dcterms:W3CDTF">2025-05-19T10:01:27Z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DD191E8F160946A5B5D19D825BFAA377</vt:lpwstr>
  </property>
  <property fmtid="{D5CDD505-2E9C-101B-9397-08002B2CF9AE}" pid="3" name="KSOProductBuildVer">
    <vt:lpwstr>2052-11.1.0.12763</vt:lpwstr>
  </property>
</Properties>
</file>