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256" r:id="rId2"/>
  </p:sldIdLst>
  <p:sldSz cx="30240288" cy="43200638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9" userDrawn="1">
          <p15:clr>
            <a:srgbClr val="A4A3A4"/>
          </p15:clr>
        </p15:guide>
        <p15:guide id="2" pos="9685" userDrawn="1">
          <p15:clr>
            <a:srgbClr val="A4A3A4"/>
          </p15:clr>
        </p15:guide>
        <p15:guide id="3" pos="9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489"/>
    <a:srgbClr val="004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7" autoAdjust="0"/>
    <p:restoredTop sz="92444" autoAdjust="0"/>
  </p:normalViewPr>
  <p:slideViewPr>
    <p:cSldViewPr>
      <p:cViewPr>
        <p:scale>
          <a:sx n="33" d="100"/>
          <a:sy n="33" d="100"/>
        </p:scale>
        <p:origin x="2007" y="24"/>
      </p:cViewPr>
      <p:guideLst>
        <p:guide orient="horz" pos="13609"/>
        <p:guide pos="9685"/>
        <p:guide pos="95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d Abdel Wahab" userId="8815a9c8-fbda-476b-865e-663ce9e6c48a" providerId="ADAL" clId="{47BF1857-5AB9-4C27-877B-75446DBC54ED}"/>
    <pc:docChg chg="custSel modSld">
      <pc:chgData name="Magd Abdel Wahab" userId="8815a9c8-fbda-476b-865e-663ce9e6c48a" providerId="ADAL" clId="{47BF1857-5AB9-4C27-877B-75446DBC54ED}" dt="2025-06-03T11:39:20.144" v="14" actId="14100"/>
      <pc:docMkLst>
        <pc:docMk/>
      </pc:docMkLst>
      <pc:sldChg chg="addSp delSp modSp mod">
        <pc:chgData name="Magd Abdel Wahab" userId="8815a9c8-fbda-476b-865e-663ce9e6c48a" providerId="ADAL" clId="{47BF1857-5AB9-4C27-877B-75446DBC54ED}" dt="2025-06-03T11:39:20.144" v="14" actId="14100"/>
        <pc:sldMkLst>
          <pc:docMk/>
          <pc:sldMk cId="0" sldId="256"/>
        </pc:sldMkLst>
        <pc:spChg chg="mod">
          <ac:chgData name="Magd Abdel Wahab" userId="8815a9c8-fbda-476b-865e-663ce9e6c48a" providerId="ADAL" clId="{47BF1857-5AB9-4C27-877B-75446DBC54ED}" dt="2025-06-03T11:38:37.647" v="9" actId="20577"/>
          <ac:spMkLst>
            <pc:docMk/>
            <pc:sldMk cId="0" sldId="256"/>
            <ac:spMk id="45" creationId="{00000000-0000-0000-0000-000000000000}"/>
          </ac:spMkLst>
        </pc:spChg>
        <pc:picChg chg="del">
          <ac:chgData name="Magd Abdel Wahab" userId="8815a9c8-fbda-476b-865e-663ce9e6c48a" providerId="ADAL" clId="{47BF1857-5AB9-4C27-877B-75446DBC54ED}" dt="2025-06-03T11:38:14.790" v="0" actId="478"/>
          <ac:picMkLst>
            <pc:docMk/>
            <pc:sldMk cId="0" sldId="256"/>
            <ac:picMk id="6" creationId="{8F35E9F3-66E8-9F68-9FAA-FE9F7E31A66B}"/>
          </ac:picMkLst>
        </pc:picChg>
        <pc:picChg chg="add del mod">
          <ac:chgData name="Magd Abdel Wahab" userId="8815a9c8-fbda-476b-865e-663ce9e6c48a" providerId="ADAL" clId="{47BF1857-5AB9-4C27-877B-75446DBC54ED}" dt="2025-06-03T11:39:10.286" v="10" actId="478"/>
          <ac:picMkLst>
            <pc:docMk/>
            <pc:sldMk cId="0" sldId="256"/>
            <ac:picMk id="18" creationId="{176728FC-EB90-17FA-0133-C5C7C69776BD}"/>
          </ac:picMkLst>
        </pc:picChg>
        <pc:picChg chg="add mod">
          <ac:chgData name="Magd Abdel Wahab" userId="8815a9c8-fbda-476b-865e-663ce9e6c48a" providerId="ADAL" clId="{47BF1857-5AB9-4C27-877B-75446DBC54ED}" dt="2025-06-03T11:39:20.144" v="14" actId="14100"/>
          <ac:picMkLst>
            <pc:docMk/>
            <pc:sldMk cId="0" sldId="256"/>
            <ac:picMk id="27" creationId="{8E8AD6D4-0D60-EBF0-CFB9-BFC94DCC77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FB72D-307F-4901-8592-ADD79733337A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B2422-7D65-4379-A1BF-7931E8116CB4}" type="slidenum">
              <a:rPr lang="zh-CN" altLang="en-US" smtClean="0"/>
              <a:t>‹nr.›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1pPr>
    <a:lvl2pPr marL="462878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2pPr>
    <a:lvl3pPr marL="926662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3pPr>
    <a:lvl4pPr marL="1389539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4pPr>
    <a:lvl5pPr marL="1853323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5pPr>
    <a:lvl6pPr marL="2316201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6pPr>
    <a:lvl7pPr marL="2779985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7pPr>
    <a:lvl8pPr marL="3242862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8pPr>
    <a:lvl9pPr marL="3706646" algn="l" defTabSz="926662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28850" y="685800"/>
            <a:ext cx="24003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2422-7D65-4379-A1BF-7931E8116CB4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7070108"/>
            <a:ext cx="25704245" cy="15040222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690338"/>
            <a:ext cx="22680216" cy="10430151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5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9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300034"/>
            <a:ext cx="6520562" cy="366105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300034"/>
            <a:ext cx="19183683" cy="366105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2667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504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770172"/>
            <a:ext cx="26082248" cy="17970262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910440"/>
            <a:ext cx="26082248" cy="9450136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035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500170"/>
            <a:ext cx="12852122" cy="2741040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500170"/>
            <a:ext cx="12852122" cy="2741040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189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300044"/>
            <a:ext cx="26082248" cy="835012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590160"/>
            <a:ext cx="12793057" cy="519007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780233"/>
            <a:ext cx="12793057" cy="2321034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590160"/>
            <a:ext cx="12856061" cy="519007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780233"/>
            <a:ext cx="12856061" cy="2321034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477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8968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90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80042"/>
            <a:ext cx="9753280" cy="10080149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220102"/>
            <a:ext cx="15309146" cy="30700453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960191"/>
            <a:ext cx="9753280" cy="2401035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004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80042"/>
            <a:ext cx="9753280" cy="10080149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220102"/>
            <a:ext cx="15309146" cy="30700453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960191"/>
            <a:ext cx="9753280" cy="2401035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499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300044"/>
            <a:ext cx="2608224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500170"/>
            <a:ext cx="2608224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40040601"/>
            <a:ext cx="680406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40040601"/>
            <a:ext cx="1020609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40040601"/>
            <a:ext cx="680406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870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gd.Abdelwahab@ugent.b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49041" y="3557289"/>
            <a:ext cx="22318480" cy="2245158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/>
          </a:p>
        </p:txBody>
      </p:sp>
      <p:sp>
        <p:nvSpPr>
          <p:cNvPr id="3" name="减号 2"/>
          <p:cNvSpPr/>
          <p:nvPr/>
        </p:nvSpPr>
        <p:spPr>
          <a:xfrm>
            <a:off x="-3477446" y="5761712"/>
            <a:ext cx="37316268" cy="354995"/>
          </a:xfrm>
          <a:prstGeom prst="mathMinus">
            <a:avLst/>
          </a:prstGeom>
          <a:solidFill>
            <a:srgbClr val="4A6489"/>
          </a:solidFill>
          <a:ln>
            <a:solidFill>
              <a:srgbClr val="4A6489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767735" y="3352256"/>
            <a:ext cx="5136264" cy="25678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/>
          </a:p>
        </p:txBody>
      </p:sp>
      <p:sp>
        <p:nvSpPr>
          <p:cNvPr id="9" name="TextBox 8"/>
          <p:cNvSpPr txBox="1"/>
          <p:nvPr/>
        </p:nvSpPr>
        <p:spPr>
          <a:xfrm>
            <a:off x="767733" y="3967357"/>
            <a:ext cx="4974685" cy="149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556" dirty="0">
                <a:latin typeface="Palatino Linotype" panose="02040502050505030304" pitchFamily="18" charset="0"/>
              </a:rPr>
              <a:t>Affiliation’s Logo</a:t>
            </a:r>
          </a:p>
          <a:p>
            <a:r>
              <a:rPr lang="en-US" altLang="zh-CN" sz="4556" dirty="0">
                <a:latin typeface="Palatino Linotype" panose="02040502050505030304" pitchFamily="18" charset="0"/>
              </a:rPr>
              <a:t>Goes here if any</a:t>
            </a:r>
            <a:endParaRPr lang="zh-CN" altLang="en-US" sz="4556" dirty="0">
              <a:latin typeface="Palatino Linotype" panose="0204050205050503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-55958" y="6116708"/>
            <a:ext cx="15029326" cy="37545291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5835753"/>
            <a:endParaRPr lang="en-US" altLang="zh-CN" sz="5695" dirty="0">
              <a:solidFill>
                <a:prstClr val="black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5180689" y="6040965"/>
            <a:ext cx="15029326" cy="37621035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sz="4841" dirty="0"/>
          </a:p>
        </p:txBody>
      </p:sp>
      <p:sp>
        <p:nvSpPr>
          <p:cNvPr id="19" name="AutoShape 2" descr="http://www.cpcmconf.org/images/logo.jpg"/>
          <p:cNvSpPr>
            <a:spLocks noChangeAspect="1" noChangeArrowheads="1"/>
          </p:cNvSpPr>
          <p:nvPr/>
        </p:nvSpPr>
        <p:spPr bwMode="auto">
          <a:xfrm flipH="1">
            <a:off x="5493929" y="-54243"/>
            <a:ext cx="828479" cy="8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6881" tIns="38440" rIns="76881" bIns="38440" numCol="1" anchor="t" anchorCtr="0" compatLnSpc="1"/>
          <a:lstStyle/>
          <a:p>
            <a:endParaRPr lang="zh-CN" altLang="en-US" sz="4841"/>
          </a:p>
        </p:txBody>
      </p:sp>
      <p:sp>
        <p:nvSpPr>
          <p:cNvPr id="5" name="TextBox 4"/>
          <p:cNvSpPr txBox="1"/>
          <p:nvPr/>
        </p:nvSpPr>
        <p:spPr>
          <a:xfrm>
            <a:off x="11327009" y="3728405"/>
            <a:ext cx="13982147" cy="149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556" dirty="0">
                <a:latin typeface="Palatino Linotype" panose="02040502050505030304" pitchFamily="18" charset="0"/>
              </a:rPr>
              <a:t>Author’s Name/s Goes Here</a:t>
            </a:r>
          </a:p>
          <a:p>
            <a:pPr algn="ctr"/>
            <a:r>
              <a:rPr lang="en-US" altLang="zh-CN" sz="4556" dirty="0">
                <a:latin typeface="Palatino Linotype" panose="02040502050505030304" pitchFamily="18" charset="0"/>
              </a:rPr>
              <a:t>Affiliations Go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9288" y="980322"/>
            <a:ext cx="23974455" cy="127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396" dirty="0">
                <a:latin typeface="Palatino Linotype" panose="02040502050505030304" pitchFamily="18" charset="0"/>
              </a:rPr>
              <a:t>     </a:t>
            </a:r>
            <a:r>
              <a:rPr lang="en-US" altLang="zh-CN" sz="7688" dirty="0">
                <a:latin typeface="Palatino Linotype" panose="02040502050505030304" pitchFamily="18" charset="0"/>
              </a:rPr>
              <a:t>Title Goes Here</a:t>
            </a:r>
          </a:p>
        </p:txBody>
      </p:sp>
      <p:sp>
        <p:nvSpPr>
          <p:cNvPr id="10" name="矩形 9"/>
          <p:cNvSpPr/>
          <p:nvPr/>
        </p:nvSpPr>
        <p:spPr>
          <a:xfrm>
            <a:off x="0" y="6089077"/>
            <a:ext cx="14973365" cy="1605745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/>
          </a:p>
        </p:txBody>
      </p:sp>
      <p:sp>
        <p:nvSpPr>
          <p:cNvPr id="11" name="TextBox 10"/>
          <p:cNvSpPr txBox="1"/>
          <p:nvPr/>
        </p:nvSpPr>
        <p:spPr>
          <a:xfrm>
            <a:off x="3707157" y="6374393"/>
            <a:ext cx="7736603" cy="114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834" b="1" dirty="0">
                <a:solidFill>
                  <a:srgbClr val="F8F8F8"/>
                </a:solidFill>
                <a:latin typeface="Palatino Linotype" panose="02040502050505030304" pitchFamily="18" charset="0"/>
              </a:rPr>
              <a:t>Introduction</a:t>
            </a:r>
            <a:endParaRPr lang="zh-CN" altLang="en-US" sz="6834" dirty="0"/>
          </a:p>
        </p:txBody>
      </p:sp>
      <p:sp>
        <p:nvSpPr>
          <p:cNvPr id="23" name="矩形 22"/>
          <p:cNvSpPr/>
          <p:nvPr/>
        </p:nvSpPr>
        <p:spPr>
          <a:xfrm>
            <a:off x="2" y="16822238"/>
            <a:ext cx="14973365" cy="1683977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 dirty="0"/>
          </a:p>
        </p:txBody>
      </p:sp>
      <p:sp>
        <p:nvSpPr>
          <p:cNvPr id="14" name="TextBox 13"/>
          <p:cNvSpPr txBox="1"/>
          <p:nvPr/>
        </p:nvSpPr>
        <p:spPr>
          <a:xfrm>
            <a:off x="4954834" y="17175754"/>
            <a:ext cx="4243674" cy="114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834" b="1" dirty="0">
                <a:solidFill>
                  <a:srgbClr val="F8F8F8"/>
                </a:solidFill>
                <a:latin typeface="Palatino Linotype" panose="02040502050505030304" pitchFamily="18" charset="0"/>
              </a:rPr>
              <a:t>Methods</a:t>
            </a:r>
            <a:endParaRPr lang="zh-CN" altLang="en-US" sz="6834" b="1" dirty="0">
              <a:solidFill>
                <a:srgbClr val="F8F8F8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6745" y="20452780"/>
            <a:ext cx="12135883" cy="762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80963" indent="-480963">
              <a:buFont typeface="Wingdings" panose="05000000000000000000" pitchFamily="2" charset="2"/>
              <a:buChar char="Ø"/>
            </a:pPr>
            <a:r>
              <a:rPr lang="en-US" altLang="zh-CN" sz="5695" dirty="0">
                <a:latin typeface="Palatino Linotype" panose="02040502050505030304" pitchFamily="18" charset="0"/>
              </a:rPr>
              <a:t>Font: no specific requirements</a:t>
            </a: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pPr marL="480963" indent="-480963">
              <a:buFont typeface="Wingdings" panose="05000000000000000000" pitchFamily="2" charset="2"/>
              <a:buChar char="Ø"/>
            </a:pPr>
            <a:endParaRPr lang="en-US" altLang="zh-CN" sz="5695" dirty="0">
              <a:latin typeface="Palatino Linotype" panose="02040502050505030304" pitchFamily="18" charset="0"/>
            </a:endParaRPr>
          </a:p>
          <a:p>
            <a:pPr marL="480963" indent="-480963">
              <a:buFont typeface="Wingdings" panose="05000000000000000000" pitchFamily="2" charset="2"/>
              <a:buChar char="Ø"/>
            </a:pPr>
            <a:r>
              <a:rPr lang="en-US" altLang="zh-CN" sz="5695" dirty="0">
                <a:latin typeface="Palatino Linotype" panose="02040502050505030304" pitchFamily="18" charset="0"/>
              </a:rPr>
              <a:t>Font Size:  no specific requirements</a:t>
            </a: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pPr marL="480963" indent="-480963">
              <a:buFont typeface="Wingdings" panose="05000000000000000000" pitchFamily="2" charset="2"/>
              <a:buChar char="Ø"/>
            </a:pPr>
            <a:r>
              <a:rPr lang="en-US" altLang="zh-CN" sz="5695" dirty="0">
                <a:latin typeface="Palatino Linotype" panose="02040502050505030304" pitchFamily="18" charset="0"/>
              </a:rPr>
              <a:t>Keep body text left-aligned, do not justify text</a:t>
            </a:r>
          </a:p>
          <a:p>
            <a:pPr marL="480963" indent="-480963">
              <a:buFont typeface="Wingdings" panose="05000000000000000000" pitchFamily="2" charset="2"/>
              <a:buChar char="Ø"/>
            </a:pPr>
            <a:endParaRPr lang="en-US" altLang="zh-CN" sz="3360" dirty="0">
              <a:latin typeface="Palatino Linotype" panose="02040502050505030304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-7720" y="29662800"/>
            <a:ext cx="14932846" cy="1680358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/>
          </a:p>
        </p:txBody>
      </p:sp>
      <p:sp>
        <p:nvSpPr>
          <p:cNvPr id="22" name="文本框 21"/>
          <p:cNvSpPr txBox="1"/>
          <p:nvPr/>
        </p:nvSpPr>
        <p:spPr>
          <a:xfrm>
            <a:off x="3347794" y="30076925"/>
            <a:ext cx="8053080" cy="114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68458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6834" b="1" dirty="0">
                <a:solidFill>
                  <a:srgbClr val="F8F8F8"/>
                </a:solidFill>
                <a:latin typeface="Palatino Linotype" panose="02040502050505030304" pitchFamily="18" charset="0"/>
                <a:ea typeface="MS PGothic" panose="020B0600070205080204" pitchFamily="34" charset="-128"/>
              </a:rPr>
              <a:t>Graphics / Images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467388" y="33697352"/>
            <a:ext cx="12422549" cy="2721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80963" indent="-480963">
              <a:buFont typeface="Wingdings" panose="05000000000000000000" pitchFamily="2" charset="2"/>
              <a:buChar char="Ø"/>
            </a:pPr>
            <a:endParaRPr lang="en-US" altLang="zh-CN" sz="5695" dirty="0">
              <a:latin typeface="Palatino Linotype" panose="02040502050505030304" pitchFamily="18" charset="0"/>
            </a:endParaRPr>
          </a:p>
          <a:p>
            <a:r>
              <a:rPr lang="en-US" altLang="zh-CN" sz="5695" dirty="0">
                <a:latin typeface="Palatino Linotype" panose="02040502050505030304" pitchFamily="18" charset="0"/>
              </a:rPr>
              <a:t>The best type of image files to insert are JPEG or TIFF, JPEG format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5715469" y="23961470"/>
            <a:ext cx="7620137" cy="402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2015" dirty="0">
              <a:latin typeface="Palatino Linotype" panose="0204050205050503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15222663" y="27751352"/>
            <a:ext cx="14204761" cy="12361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altLang="zh-CN" sz="5695" dirty="0">
              <a:latin typeface="Palatino Linotype" panose="02040502050505030304" pitchFamily="18" charset="0"/>
            </a:endParaRPr>
          </a:p>
          <a:p>
            <a:r>
              <a:rPr lang="en-US" altLang="zh-CN" sz="5695" dirty="0">
                <a:latin typeface="Palatino Linotype" panose="02040502050505030304" pitchFamily="18" charset="0"/>
              </a:rPr>
              <a:t>NOTE:</a:t>
            </a: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r>
              <a:rPr lang="en-US" altLang="zh-CN" sz="5695" dirty="0">
                <a:latin typeface="Palatino Linotype" panose="02040502050505030304" pitchFamily="18" charset="0"/>
              </a:rPr>
              <a:t>Please  send your poster in pdf to the Conference Chaiman </a:t>
            </a:r>
            <a:r>
              <a:rPr lang="en-US" altLang="zh-CN" sz="5695" dirty="0">
                <a:latin typeface="Palatino Linotype" panose="02040502050505030304" pitchFamily="18" charset="0"/>
                <a:hlinkClick r:id="rId3"/>
              </a:rPr>
              <a:t>magd.abdelwahab@ugent.be</a:t>
            </a:r>
            <a:r>
              <a:rPr lang="en-US" altLang="zh-CN" sz="5695" dirty="0">
                <a:latin typeface="Palatino Linotype" panose="02040502050505030304" pitchFamily="18" charset="0"/>
              </a:rPr>
              <a:t>, before 24 June 2025. </a:t>
            </a: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5180689" y="25495975"/>
            <a:ext cx="15029326" cy="1613689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 dirty="0"/>
          </a:p>
        </p:txBody>
      </p:sp>
      <p:sp>
        <p:nvSpPr>
          <p:cNvPr id="38" name="文本框 37"/>
          <p:cNvSpPr txBox="1"/>
          <p:nvPr/>
        </p:nvSpPr>
        <p:spPr>
          <a:xfrm>
            <a:off x="19466679" y="25908758"/>
            <a:ext cx="6457343" cy="114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834" b="1" dirty="0">
                <a:solidFill>
                  <a:srgbClr val="F8F8F8"/>
                </a:solidFill>
                <a:latin typeface="Palatino Linotype" panose="02040502050505030304" pitchFamily="18" charset="0"/>
              </a:rPr>
              <a:t>Conclusions</a:t>
            </a:r>
            <a:endParaRPr lang="zh-CN" altLang="en-US" sz="6834" b="1" dirty="0">
              <a:solidFill>
                <a:srgbClr val="F8F8F8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4746360" y="282437"/>
            <a:ext cx="5132545" cy="2438265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41"/>
          </a:p>
        </p:txBody>
      </p:sp>
      <p:sp>
        <p:nvSpPr>
          <p:cNvPr id="45" name="TextBox 44"/>
          <p:cNvSpPr txBox="1"/>
          <p:nvPr/>
        </p:nvSpPr>
        <p:spPr>
          <a:xfrm>
            <a:off x="25924021" y="475547"/>
            <a:ext cx="3230322" cy="1932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986" dirty="0"/>
              <a:t> </a:t>
            </a:r>
            <a:r>
              <a:rPr lang="en-US" altLang="zh-CN" sz="3986" dirty="0">
                <a:latin typeface="Palatino Linotype" panose="02040502050505030304" pitchFamily="18" charset="0"/>
              </a:rPr>
              <a:t>Paper</a:t>
            </a:r>
            <a:r>
              <a:rPr lang="en-US" altLang="zh-CN" sz="3986" dirty="0"/>
              <a:t> </a:t>
            </a:r>
            <a:r>
              <a:rPr lang="en-US" altLang="zh-CN" sz="3986" dirty="0">
                <a:latin typeface="Palatino Linotype" panose="02040502050505030304" pitchFamily="18" charset="0"/>
              </a:rPr>
              <a:t>ID goes here: NME***</a:t>
            </a:r>
            <a:endParaRPr lang="zh-CN" altLang="en-US" sz="3986" dirty="0">
              <a:latin typeface="Palatino Linotype" panose="02040502050505030304" pitchFamily="18" charset="0"/>
            </a:endParaRPr>
          </a:p>
        </p:txBody>
      </p:sp>
      <p:sp>
        <p:nvSpPr>
          <p:cNvPr id="26" name="TextBox 5"/>
          <p:cNvSpPr txBox="1"/>
          <p:nvPr/>
        </p:nvSpPr>
        <p:spPr>
          <a:xfrm>
            <a:off x="123680" y="8391756"/>
            <a:ext cx="14726003" cy="6227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5695" dirty="0">
                <a:latin typeface="Palatino Linotype" panose="02040502050505030304" pitchFamily="18" charset="0"/>
              </a:rPr>
              <a:t>The page size of this poster template is </a:t>
            </a:r>
            <a:r>
              <a:rPr lang="en-US" altLang="zh-CN" sz="5695" dirty="0">
                <a:solidFill>
                  <a:srgbClr val="000000"/>
                </a:solidFill>
                <a:latin typeface="Open Sans"/>
              </a:rPr>
              <a:t>840 mm wide × 1200 mm long</a:t>
            </a:r>
            <a:r>
              <a:rPr lang="en-AU" altLang="zh-CN" sz="5695" dirty="0">
                <a:latin typeface="Palatino Linotype" panose="02040502050505030304" pitchFamily="18" charset="0"/>
              </a:rPr>
              <a:t>, portrait (vertical) format. Do not change this page size</a:t>
            </a:r>
            <a:r>
              <a:rPr lang="en-US" altLang="zh-CN" sz="5695" dirty="0">
                <a:latin typeface="Palatino Linotype" panose="02040502050505030304" pitchFamily="18" charset="0"/>
              </a:rPr>
              <a:t>. </a:t>
            </a:r>
            <a:endParaRPr lang="en-AU" altLang="zh-CN" sz="5695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 sz="5695" dirty="0">
              <a:latin typeface="Palatino Linotype" panose="02040502050505030304" pitchFamily="18" charset="0"/>
            </a:endParaRPr>
          </a:p>
          <a:p>
            <a:r>
              <a:rPr lang="en-US" altLang="zh-CN" sz="5695" dirty="0">
                <a:latin typeface="Palatino Linotype" panose="02040502050505030304" pitchFamily="18" charset="0"/>
              </a:rPr>
              <a:t>Use the “copy” and “paste” command to create the correct number of copies of the blue section headers</a:t>
            </a:r>
            <a:r>
              <a:rPr lang="en-US" altLang="zh-CN" sz="3986" dirty="0">
                <a:latin typeface="Palatino Linotype" panose="02040502050505030304" pitchFamily="18" charset="0"/>
              </a:rPr>
              <a:t>.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8E8AD6D4-0D60-EBF0-CFB9-BFC94DCC77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3738"/>
            <a:ext cx="7756305" cy="1788974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54eb7c86-0b91-4baa-a3d1-54fa10b16d32"/>
  <p:tag name="COMMONDATA" val="eyJoZGlkIjoiNWVhZGNmMjA3MDc2ZjQzMDJmYmNmZTZmZTk2MTBlMzUifQ=="/>
</p:tagLst>
</file>

<file path=ppt/theme/theme1.xml><?xml version="1.0" encoding="utf-8"?>
<a:theme xmlns:a="http://schemas.openxmlformats.org/drawingml/2006/main" name="Office 2013 - 2022 Thema">
  <a:themeElements>
    <a:clrScheme name="Office 2013 - 2022 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235</TotalTime>
  <Words>146</Words>
  <Application>Microsoft Office PowerPoint</Application>
  <PresentationFormat>Aangepast</PresentationFormat>
  <Paragraphs>32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Palatino Linotype</vt:lpstr>
      <vt:lpstr>Wingdings</vt:lpstr>
      <vt:lpstr>Office 2013 - 2022 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Magd Abdel Wahab</cp:lastModifiedBy>
  <cp:revision>69</cp:revision>
  <dcterms:created xsi:type="dcterms:W3CDTF">2017-02-13T08:25:00Z</dcterms:created>
  <dcterms:modified xsi:type="dcterms:W3CDTF">2025-06-03T11:39:28Z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4412D396941C4A70B04EAD7AE53270F7</vt:lpwstr>
  </property>
</Properties>
</file>