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3" r:id="rId1"/>
  </p:sldMasterIdLst>
  <p:sldIdLst>
    <p:sldId id="256" r:id="rId2"/>
    <p:sldId id="269" r:id="rId3"/>
    <p:sldId id="261" r:id="rId4"/>
    <p:sldId id="262" r:id="rId5"/>
    <p:sldId id="265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6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173158"/>
            <a:ext cx="103632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16955" y="2643182"/>
            <a:ext cx="8893821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525024" y="274640"/>
            <a:ext cx="2057376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820173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924181"/>
            <a:ext cx="103632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2874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3843" y="1071546"/>
            <a:ext cx="6815667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572111" y="1071547"/>
            <a:ext cx="4011084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8" y="285728"/>
            <a:ext cx="10974657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68032" y="642918"/>
            <a:ext cx="1047757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0563" y="541340"/>
            <a:ext cx="8553459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429774" y="1000108"/>
            <a:ext cx="1219157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8890413" y="4915144"/>
            <a:ext cx="3301588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1219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6096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6"/>
            <a:ext cx="12192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38137" y="1926378"/>
            <a:ext cx="10449819" cy="1878317"/>
          </a:xfrm>
        </p:spPr>
        <p:txBody>
          <a:bodyPr/>
          <a:lstStyle/>
          <a:p>
            <a:r>
              <a:rPr lang="en-US" altLang="zh-CN" b="1" dirty="0">
                <a:latin typeface="Arial Narrow" panose="020B0606020202030204" pitchFamily="34" charset="0"/>
              </a:rPr>
              <a:t>Title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endParaRPr lang="th-TH" b="1" dirty="0">
              <a:latin typeface="Arial Narrow" panose="020B060602020203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76913" y="4121767"/>
            <a:ext cx="7986251" cy="19595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514600" algn="l"/>
                <a:tab pos="2871788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Presented by : author A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en-US" altLang="zh-CN" sz="2400" b="1" dirty="0" smtClean="0">
                <a:latin typeface="TH SarabunPSK" pitchFamily="34" charset="-34"/>
                <a:cs typeface="TH SarabunPSK" pitchFamily="34" charset="-34"/>
              </a:rPr>
              <a:t>author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B, etc.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  <a:tabLst>
                <a:tab pos="2514600" algn="l"/>
                <a:tab pos="2871788" algn="l"/>
              </a:tabLst>
            </a:pP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Affiliation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AAAAAAAAAAAAAAAAAAAAAAAAAAAAAAAAAAAAAA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  <p:sp>
        <p:nvSpPr>
          <p:cNvPr id="13" name="Rectangle 4"/>
          <p:cNvSpPr/>
          <p:nvPr/>
        </p:nvSpPr>
        <p:spPr>
          <a:xfrm>
            <a:off x="3425589" y="244355"/>
            <a:ext cx="6960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3200" b="1" dirty="0" smtClean="0">
                <a:solidFill>
                  <a:srgbClr val="CC33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6th International Conference on </a:t>
            </a:r>
          </a:p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Fuzzy Systems and Data Mining (FSDM 2020) </a:t>
            </a:r>
            <a:endParaRPr lang="en-US" sz="3200" b="1" dirty="0">
              <a:solidFill>
                <a:srgbClr val="CC33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10631606" y="182054"/>
            <a:ext cx="1201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FSDM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รูปเจ็ดเหลี่ยม 14"/>
          <p:cNvSpPr/>
          <p:nvPr/>
        </p:nvSpPr>
        <p:spPr>
          <a:xfrm>
            <a:off x="11719406" y="6443008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0" name="图片 9" descr="log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717"/>
            <a:ext cx="3319567" cy="126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308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25702" y="550588"/>
            <a:ext cx="5177606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endParaRPr lang="th-TH" dirty="0"/>
          </a:p>
        </p:txBody>
      </p:sp>
      <p:sp>
        <p:nvSpPr>
          <p:cNvPr id="10" name="รูปเจ็ดเหลี่ยม 9"/>
          <p:cNvSpPr/>
          <p:nvPr/>
        </p:nvSpPr>
        <p:spPr>
          <a:xfrm>
            <a:off x="11719406" y="6443008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B92AA138-9D2A-47F4-A9C1-72D0AF0B586A}"/>
              </a:ext>
            </a:extLst>
          </p:cNvPr>
          <p:cNvSpPr/>
          <p:nvPr/>
        </p:nvSpPr>
        <p:spPr>
          <a:xfrm>
            <a:off x="10185903" y="250293"/>
            <a:ext cx="1728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FSDM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3" name="图片 12" descr="log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62" y="163773"/>
            <a:ext cx="3256327" cy="1245066"/>
          </a:xfrm>
          <a:prstGeom prst="rect">
            <a:avLst/>
          </a:prstGeom>
        </p:spPr>
      </p:pic>
      <p:pic>
        <p:nvPicPr>
          <p:cNvPr id="11" name="图片 10" descr="D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753" y="3971271"/>
            <a:ext cx="3370996" cy="1952426"/>
          </a:xfrm>
          <a:prstGeom prst="rect">
            <a:avLst/>
          </a:prstGeom>
        </p:spPr>
      </p:pic>
      <p:pic>
        <p:nvPicPr>
          <p:cNvPr id="14" name="图片 13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845" y="1951630"/>
            <a:ext cx="3427848" cy="188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642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98546" y="565040"/>
            <a:ext cx="4995080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>OBJECTIVES</a:t>
            </a:r>
            <a:endParaRPr lang="th-TH" dirty="0"/>
          </a:p>
        </p:txBody>
      </p:sp>
      <p:sp>
        <p:nvSpPr>
          <p:cNvPr id="7" name="รูปเจ็ดเหลี่ยม 6"/>
          <p:cNvSpPr/>
          <p:nvPr/>
        </p:nvSpPr>
        <p:spPr>
          <a:xfrm>
            <a:off x="11719406" y="6443008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3366D9E1-93E1-4107-85CD-300DC16EC0AE}"/>
              </a:ext>
            </a:extLst>
          </p:cNvPr>
          <p:cNvSpPr/>
          <p:nvPr/>
        </p:nvSpPr>
        <p:spPr>
          <a:xfrm>
            <a:off x="10404265" y="304884"/>
            <a:ext cx="1537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FSDM****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图片 9" descr="log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069"/>
            <a:ext cx="3254639" cy="1244420"/>
          </a:xfrm>
          <a:prstGeom prst="rect">
            <a:avLst/>
          </a:prstGeom>
        </p:spPr>
      </p:pic>
      <p:pic>
        <p:nvPicPr>
          <p:cNvPr id="8" name="图片 7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338" y="2320119"/>
            <a:ext cx="3759550" cy="246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68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98291" y="548581"/>
            <a:ext cx="5841242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METHODOLOGY</a:t>
            </a:r>
            <a:endParaRPr lang="th-TH" dirty="0"/>
          </a:p>
        </p:txBody>
      </p:sp>
      <p:sp>
        <p:nvSpPr>
          <p:cNvPr id="22" name="รูปเจ็ดเหลี่ยม 21"/>
          <p:cNvSpPr/>
          <p:nvPr/>
        </p:nvSpPr>
        <p:spPr>
          <a:xfrm>
            <a:off x="11719406" y="6443008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xmlns="" id="{9EBAA840-4911-4821-91FE-A21546679A95}"/>
              </a:ext>
            </a:extLst>
          </p:cNvPr>
          <p:cNvSpPr/>
          <p:nvPr/>
        </p:nvSpPr>
        <p:spPr>
          <a:xfrm>
            <a:off x="10363322" y="304884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FSDM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图片 6" descr="log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5033"/>
            <a:ext cx="3164357" cy="1209902"/>
          </a:xfrm>
          <a:prstGeom prst="rect">
            <a:avLst/>
          </a:prstGeom>
        </p:spPr>
      </p:pic>
      <p:pic>
        <p:nvPicPr>
          <p:cNvPr id="8" name="图片 7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103" y="1877420"/>
            <a:ext cx="50768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052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947915" y="412507"/>
            <a:ext cx="7124132" cy="70696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RESULT </a:t>
            </a:r>
            <a:r>
              <a:rPr lang="en-US" dirty="0"/>
              <a:t>AND DISCUSSIONS</a:t>
            </a:r>
            <a:br>
              <a:rPr lang="en-US" dirty="0"/>
            </a:br>
            <a:endParaRPr lang="th-TH" dirty="0"/>
          </a:p>
        </p:txBody>
      </p:sp>
      <p:sp>
        <p:nvSpPr>
          <p:cNvPr id="18" name="รูปเจ็ดเหลี่ยม 17"/>
          <p:cNvSpPr/>
          <p:nvPr/>
        </p:nvSpPr>
        <p:spPr>
          <a:xfrm>
            <a:off x="11591781" y="6335982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xmlns="" id="{0F15F2CB-1F47-4BF5-99FD-96A5F0851BAC}"/>
              </a:ext>
            </a:extLst>
          </p:cNvPr>
          <p:cNvSpPr/>
          <p:nvPr/>
        </p:nvSpPr>
        <p:spPr>
          <a:xfrm>
            <a:off x="10254140" y="564191"/>
            <a:ext cx="1537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FSDM****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图片 5" descr="log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255"/>
            <a:ext cx="3105391" cy="1187355"/>
          </a:xfrm>
          <a:prstGeom prst="rect">
            <a:avLst/>
          </a:prstGeom>
        </p:spPr>
      </p:pic>
      <p:pic>
        <p:nvPicPr>
          <p:cNvPr id="8" name="图片 7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946" y="2477069"/>
            <a:ext cx="36861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027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79123" y="391435"/>
            <a:ext cx="5983241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th-TH" dirty="0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865448" y="2288088"/>
            <a:ext cx="9376533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342900" indent="-34290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947339" y="3377855"/>
            <a:ext cx="591748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865448" y="4645046"/>
            <a:ext cx="537157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รูปเจ็ดเหลี่ยม 7"/>
          <p:cNvSpPr/>
          <p:nvPr/>
        </p:nvSpPr>
        <p:spPr>
          <a:xfrm>
            <a:off x="11591781" y="6335982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A23C6E87-71A8-4D2E-97C6-4864BEE6EDA7}"/>
              </a:ext>
            </a:extLst>
          </p:cNvPr>
          <p:cNvSpPr/>
          <p:nvPr/>
        </p:nvSpPr>
        <p:spPr>
          <a:xfrm>
            <a:off x="10349674" y="291236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FSDM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图片 10" descr="log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425"/>
            <a:ext cx="2962616" cy="113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336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79928" y="398056"/>
            <a:ext cx="6769290" cy="7069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ACKNOWLEDGEMENT</a:t>
            </a:r>
            <a:endParaRPr lang="th-TH" dirty="0"/>
          </a:p>
        </p:txBody>
      </p:sp>
      <p:sp>
        <p:nvSpPr>
          <p:cNvPr id="4" name="Rectangle 8"/>
          <p:cNvSpPr/>
          <p:nvPr/>
        </p:nvSpPr>
        <p:spPr>
          <a:xfrm>
            <a:off x="815879" y="2674126"/>
            <a:ext cx="6421220" cy="3539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815879" y="4032392"/>
            <a:ext cx="6421220" cy="353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815879" y="5289056"/>
            <a:ext cx="642122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14" name="รูปเจ็ดเหลี่ยม 13"/>
          <p:cNvSpPr/>
          <p:nvPr/>
        </p:nvSpPr>
        <p:spPr>
          <a:xfrm>
            <a:off x="11591781" y="6335982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xmlns="" id="{A10735E9-DED1-4AA3-BA27-536E146542C8}"/>
              </a:ext>
            </a:extLst>
          </p:cNvPr>
          <p:cNvSpPr/>
          <p:nvPr/>
        </p:nvSpPr>
        <p:spPr>
          <a:xfrm>
            <a:off x="10172254" y="564191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FSDM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9" name="图片 8" descr="log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987"/>
            <a:ext cx="3109764" cy="118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454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4"/>
          <p:cNvSpPr txBox="1">
            <a:spLocks/>
          </p:cNvSpPr>
          <p:nvPr/>
        </p:nvSpPr>
        <p:spPr>
          <a:xfrm>
            <a:off x="1105469" y="2715905"/>
            <a:ext cx="9976513" cy="1629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kumimoji="1" lang="en-US" altLang="ja-JP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Thank you for </a:t>
            </a:r>
            <a:r>
              <a:rPr kumimoji="1" lang="en-US" altLang="ja-JP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your attention</a:t>
            </a:r>
            <a:endParaRPr kumimoji="1" lang="ja-JP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F8FAE0D3-2E66-4CA0-BE56-336F07AC28DD}"/>
              </a:ext>
            </a:extLst>
          </p:cNvPr>
          <p:cNvSpPr/>
          <p:nvPr/>
        </p:nvSpPr>
        <p:spPr>
          <a:xfrm>
            <a:off x="10322379" y="277589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FSDM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logo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251"/>
            <a:ext cx="3330053" cy="127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5603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549</TotalTime>
  <Words>76</Words>
  <Application>Microsoft Office PowerPoint</Application>
  <PresentationFormat>自定义</PresentationFormat>
  <Paragraphs>27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龙腾四海</vt:lpstr>
      <vt:lpstr>Title Title Title Title Title Title Title Title Title Title Title Title Title Title</vt:lpstr>
      <vt:lpstr>INTRODUCTION</vt:lpstr>
      <vt:lpstr>OBJECTIVES</vt:lpstr>
      <vt:lpstr>METHODOLOGY</vt:lpstr>
      <vt:lpstr> RESULT AND DISCUSSIONS </vt:lpstr>
      <vt:lpstr>Conclusion</vt:lpstr>
      <vt:lpstr>ACKNOWLEDGEMENT</vt:lpstr>
      <vt:lpstr>幻灯片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Vinegar from Organic Broken Rice Noodles</dc:title>
  <dc:creator>JANEJIRA JAIKANG</dc:creator>
  <cp:lastModifiedBy>User</cp:lastModifiedBy>
  <cp:revision>72</cp:revision>
  <dcterms:created xsi:type="dcterms:W3CDTF">2019-06-30T13:46:36Z</dcterms:created>
  <dcterms:modified xsi:type="dcterms:W3CDTF">2020-07-24T10:30:32Z</dcterms:modified>
</cp:coreProperties>
</file>