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240750" cy="30240288"/>
  <p:notesSz cx="6858000" cy="9144000"/>
  <p:defaultTextStyle>
    <a:defPPr>
      <a:defRPr lang="zh-CN"/>
    </a:defPPr>
    <a:lvl1pPr marL="0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1pPr>
    <a:lvl2pPr marL="145605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2pPr>
    <a:lvl3pPr marL="291147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3pPr>
    <a:lvl4pPr marL="4367530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4pPr>
    <a:lvl5pPr marL="582358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5pPr>
    <a:lvl6pPr marL="727900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6pPr>
    <a:lvl7pPr marL="8735060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7pPr>
    <a:lvl8pPr marL="1019111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8pPr>
    <a:lvl9pPr marL="1164653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803">
          <p15:clr>
            <a:srgbClr val="A4A3A4"/>
          </p15:clr>
        </p15:guide>
        <p15:guide id="3" pos="66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92444" autoAdjust="0"/>
  </p:normalViewPr>
  <p:slideViewPr>
    <p:cSldViewPr>
      <p:cViewPr varScale="1">
        <p:scale>
          <a:sx n="25" d="100"/>
          <a:sy n="25" d="100"/>
        </p:scale>
        <p:origin x="3432" y="84"/>
      </p:cViewPr>
      <p:guideLst>
        <p:guide orient="horz" pos="9526"/>
        <p:guide pos="6803"/>
        <p:guide pos="66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685800"/>
            <a:ext cx="2406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1pPr>
    <a:lvl2pPr marL="32448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2pPr>
    <a:lvl3pPr marL="64960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3pPr>
    <a:lvl4pPr marL="97409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4pPr>
    <a:lvl5pPr marL="129921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5pPr>
    <a:lvl6pPr marL="162369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6pPr>
    <a:lvl7pPr marL="194881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7pPr>
    <a:lvl8pPr marL="227330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8pPr>
    <a:lvl9pPr marL="259842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25675" y="685800"/>
            <a:ext cx="24066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059" y="9394094"/>
            <a:ext cx="18054637" cy="648206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115" y="17136164"/>
            <a:ext cx="14868525" cy="7728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1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2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3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41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51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261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472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683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399544" y="1211018"/>
            <a:ext cx="4779170" cy="258022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037" y="1211018"/>
            <a:ext cx="13983495" cy="258022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876" y="19432188"/>
            <a:ext cx="18054637" cy="6006057"/>
          </a:xfrm>
        </p:spPr>
        <p:txBody>
          <a:bodyPr anchor="t"/>
          <a:lstStyle>
            <a:lvl1pPr algn="l">
              <a:defRPr sz="1057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876" y="12817128"/>
            <a:ext cx="18054637" cy="6615061"/>
          </a:xfrm>
        </p:spPr>
        <p:txBody>
          <a:bodyPr anchor="b"/>
          <a:lstStyle>
            <a:lvl1pPr marL="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1pPr>
            <a:lvl2pPr marL="1210310" indent="0">
              <a:buNone/>
              <a:defRPr sz="4785">
                <a:solidFill>
                  <a:schemeClr val="tx1">
                    <a:tint val="75000"/>
                  </a:schemeClr>
                </a:solidFill>
              </a:defRPr>
            </a:lvl2pPr>
            <a:lvl3pPr marL="242062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3pPr>
            <a:lvl4pPr marL="363093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4pPr>
            <a:lvl5pPr marL="484124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5pPr>
            <a:lvl6pPr marL="605155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6pPr>
            <a:lvl7pPr marL="726186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7pPr>
            <a:lvl8pPr marL="847217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8pPr>
            <a:lvl9pPr marL="9683115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038" y="7056071"/>
            <a:ext cx="9381331" cy="19957193"/>
          </a:xfrm>
        </p:spPr>
        <p:txBody>
          <a:bodyPr/>
          <a:lstStyle>
            <a:lvl1pPr>
              <a:defRPr sz="7440"/>
            </a:lvl1pPr>
            <a:lvl2pPr>
              <a:defRPr sz="6380"/>
            </a:lvl2pPr>
            <a:lvl3pPr>
              <a:defRPr sz="5315"/>
            </a:lvl3pPr>
            <a:lvl4pPr>
              <a:defRPr sz="4785"/>
            </a:lvl4pPr>
            <a:lvl5pPr>
              <a:defRPr sz="4785"/>
            </a:lvl5pPr>
            <a:lvl6pPr>
              <a:defRPr sz="4785"/>
            </a:lvl6pPr>
            <a:lvl7pPr>
              <a:defRPr sz="4785"/>
            </a:lvl7pPr>
            <a:lvl8pPr>
              <a:defRPr sz="4785"/>
            </a:lvl8pPr>
            <a:lvl9pPr>
              <a:defRPr sz="478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7383" y="7056071"/>
            <a:ext cx="9381331" cy="19957193"/>
          </a:xfrm>
        </p:spPr>
        <p:txBody>
          <a:bodyPr/>
          <a:lstStyle>
            <a:lvl1pPr>
              <a:defRPr sz="7440"/>
            </a:lvl1pPr>
            <a:lvl2pPr>
              <a:defRPr sz="6380"/>
            </a:lvl2pPr>
            <a:lvl3pPr>
              <a:defRPr sz="5315"/>
            </a:lvl3pPr>
            <a:lvl4pPr>
              <a:defRPr sz="4785"/>
            </a:lvl4pPr>
            <a:lvl5pPr>
              <a:defRPr sz="4785"/>
            </a:lvl5pPr>
            <a:lvl6pPr>
              <a:defRPr sz="4785"/>
            </a:lvl6pPr>
            <a:lvl7pPr>
              <a:defRPr sz="4785"/>
            </a:lvl7pPr>
            <a:lvl8pPr>
              <a:defRPr sz="4785"/>
            </a:lvl8pPr>
            <a:lvl9pPr>
              <a:defRPr sz="478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040" y="6769069"/>
            <a:ext cx="9385021" cy="2821025"/>
          </a:xfrm>
        </p:spPr>
        <p:txBody>
          <a:bodyPr anchor="b"/>
          <a:lstStyle>
            <a:lvl1pPr marL="0" indent="0">
              <a:buNone/>
              <a:defRPr sz="6380" b="1"/>
            </a:lvl1pPr>
            <a:lvl2pPr marL="1210310" indent="0">
              <a:buNone/>
              <a:defRPr sz="5315" b="1"/>
            </a:lvl2pPr>
            <a:lvl3pPr marL="2420620" indent="0">
              <a:buNone/>
              <a:defRPr sz="4785" b="1"/>
            </a:lvl3pPr>
            <a:lvl4pPr marL="3630930" indent="0">
              <a:buNone/>
              <a:defRPr sz="4250" b="1"/>
            </a:lvl4pPr>
            <a:lvl5pPr marL="4841240" indent="0">
              <a:buNone/>
              <a:defRPr sz="4250" b="1"/>
            </a:lvl5pPr>
            <a:lvl6pPr marL="6051550" indent="0">
              <a:buNone/>
              <a:defRPr sz="4250" b="1"/>
            </a:lvl6pPr>
            <a:lvl7pPr marL="7261860" indent="0">
              <a:buNone/>
              <a:defRPr sz="4250" b="1"/>
            </a:lvl7pPr>
            <a:lvl8pPr marL="8472170" indent="0">
              <a:buNone/>
              <a:defRPr sz="4250" b="1"/>
            </a:lvl8pPr>
            <a:lvl9pPr marL="9683115" indent="0">
              <a:buNone/>
              <a:defRPr sz="425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040" y="9590093"/>
            <a:ext cx="9385021" cy="17423167"/>
          </a:xfrm>
        </p:spPr>
        <p:txBody>
          <a:bodyPr/>
          <a:lstStyle>
            <a:lvl1pPr>
              <a:defRPr sz="6380"/>
            </a:lvl1pPr>
            <a:lvl2pPr>
              <a:defRPr sz="5315"/>
            </a:lvl2pPr>
            <a:lvl3pPr>
              <a:defRPr sz="4785"/>
            </a:lvl3pPr>
            <a:lvl4pPr>
              <a:defRPr sz="4250"/>
            </a:lvl4pPr>
            <a:lvl5pPr>
              <a:defRPr sz="4250"/>
            </a:lvl5pPr>
            <a:lvl6pPr>
              <a:defRPr sz="4250"/>
            </a:lvl6pPr>
            <a:lvl7pPr>
              <a:defRPr sz="4250"/>
            </a:lvl7pPr>
            <a:lvl8pPr>
              <a:defRPr sz="4250"/>
            </a:lvl8pPr>
            <a:lvl9pPr>
              <a:defRPr sz="42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009" y="6769069"/>
            <a:ext cx="9388706" cy="2821025"/>
          </a:xfrm>
        </p:spPr>
        <p:txBody>
          <a:bodyPr anchor="b"/>
          <a:lstStyle>
            <a:lvl1pPr marL="0" indent="0">
              <a:buNone/>
              <a:defRPr sz="6380" b="1"/>
            </a:lvl1pPr>
            <a:lvl2pPr marL="1210310" indent="0">
              <a:buNone/>
              <a:defRPr sz="5315" b="1"/>
            </a:lvl2pPr>
            <a:lvl3pPr marL="2420620" indent="0">
              <a:buNone/>
              <a:defRPr sz="4785" b="1"/>
            </a:lvl3pPr>
            <a:lvl4pPr marL="3630930" indent="0">
              <a:buNone/>
              <a:defRPr sz="4250" b="1"/>
            </a:lvl4pPr>
            <a:lvl5pPr marL="4841240" indent="0">
              <a:buNone/>
              <a:defRPr sz="4250" b="1"/>
            </a:lvl5pPr>
            <a:lvl6pPr marL="6051550" indent="0">
              <a:buNone/>
              <a:defRPr sz="4250" b="1"/>
            </a:lvl6pPr>
            <a:lvl7pPr marL="7261860" indent="0">
              <a:buNone/>
              <a:defRPr sz="4250" b="1"/>
            </a:lvl7pPr>
            <a:lvl8pPr marL="8472170" indent="0">
              <a:buNone/>
              <a:defRPr sz="4250" b="1"/>
            </a:lvl8pPr>
            <a:lvl9pPr marL="9683115" indent="0">
              <a:buNone/>
              <a:defRPr sz="425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009" y="9590093"/>
            <a:ext cx="9388706" cy="17423167"/>
          </a:xfrm>
        </p:spPr>
        <p:txBody>
          <a:bodyPr/>
          <a:lstStyle>
            <a:lvl1pPr>
              <a:defRPr sz="6380"/>
            </a:lvl1pPr>
            <a:lvl2pPr>
              <a:defRPr sz="5315"/>
            </a:lvl2pPr>
            <a:lvl3pPr>
              <a:defRPr sz="4785"/>
            </a:lvl3pPr>
            <a:lvl4pPr>
              <a:defRPr sz="4250"/>
            </a:lvl4pPr>
            <a:lvl5pPr>
              <a:defRPr sz="4250"/>
            </a:lvl5pPr>
            <a:lvl6pPr>
              <a:defRPr sz="4250"/>
            </a:lvl6pPr>
            <a:lvl7pPr>
              <a:defRPr sz="4250"/>
            </a:lvl7pPr>
            <a:lvl8pPr>
              <a:defRPr sz="4250"/>
            </a:lvl8pPr>
            <a:lvl9pPr>
              <a:defRPr sz="42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040" y="1204011"/>
            <a:ext cx="6988060" cy="5124049"/>
          </a:xfrm>
        </p:spPr>
        <p:txBody>
          <a:bodyPr anchor="b"/>
          <a:lstStyle>
            <a:lvl1pPr algn="l">
              <a:defRPr sz="531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4547" y="1204014"/>
            <a:ext cx="11874169" cy="25809248"/>
          </a:xfrm>
        </p:spPr>
        <p:txBody>
          <a:bodyPr/>
          <a:lstStyle>
            <a:lvl1pPr>
              <a:defRPr sz="8445"/>
            </a:lvl1pPr>
            <a:lvl2pPr>
              <a:defRPr sz="7440"/>
            </a:lvl2pPr>
            <a:lvl3pPr>
              <a:defRPr sz="6380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040" y="6328064"/>
            <a:ext cx="6988060" cy="20685199"/>
          </a:xfrm>
        </p:spPr>
        <p:txBody>
          <a:bodyPr/>
          <a:lstStyle>
            <a:lvl1pPr marL="0" indent="0">
              <a:buNone/>
              <a:defRPr sz="3720"/>
            </a:lvl1pPr>
            <a:lvl2pPr marL="1210310" indent="0">
              <a:buNone/>
              <a:defRPr sz="3190"/>
            </a:lvl2pPr>
            <a:lvl3pPr marL="2420620" indent="0">
              <a:buNone/>
              <a:defRPr sz="2660"/>
            </a:lvl3pPr>
            <a:lvl4pPr marL="3630930" indent="0">
              <a:buNone/>
              <a:defRPr sz="2360"/>
            </a:lvl4pPr>
            <a:lvl5pPr marL="4841240" indent="0">
              <a:buNone/>
              <a:defRPr sz="2360"/>
            </a:lvl5pPr>
            <a:lvl6pPr marL="6051550" indent="0">
              <a:buNone/>
              <a:defRPr sz="2360"/>
            </a:lvl6pPr>
            <a:lvl7pPr marL="7261860" indent="0">
              <a:buNone/>
              <a:defRPr sz="2360"/>
            </a:lvl7pPr>
            <a:lvl8pPr marL="8472170" indent="0">
              <a:buNone/>
              <a:defRPr sz="2360"/>
            </a:lvl8pPr>
            <a:lvl9pPr marL="9683115" indent="0">
              <a:buNone/>
              <a:defRPr sz="23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336" y="21168202"/>
            <a:ext cx="12744450" cy="2499026"/>
          </a:xfrm>
        </p:spPr>
        <p:txBody>
          <a:bodyPr anchor="b"/>
          <a:lstStyle>
            <a:lvl1pPr algn="l">
              <a:defRPr sz="531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336" y="2702026"/>
            <a:ext cx="12744450" cy="18144173"/>
          </a:xfrm>
        </p:spPr>
        <p:txBody>
          <a:bodyPr/>
          <a:lstStyle>
            <a:lvl1pPr marL="0" indent="0">
              <a:buNone/>
              <a:defRPr sz="8445"/>
            </a:lvl1pPr>
            <a:lvl2pPr marL="1210310" indent="0">
              <a:buNone/>
              <a:defRPr sz="7440"/>
            </a:lvl2pPr>
            <a:lvl3pPr marL="2420620" indent="0">
              <a:buNone/>
              <a:defRPr sz="6380"/>
            </a:lvl3pPr>
            <a:lvl4pPr marL="3630930" indent="0">
              <a:buNone/>
              <a:defRPr sz="5315"/>
            </a:lvl4pPr>
            <a:lvl5pPr marL="4841240" indent="0">
              <a:buNone/>
              <a:defRPr sz="5315"/>
            </a:lvl5pPr>
            <a:lvl6pPr marL="6051550" indent="0">
              <a:buNone/>
              <a:defRPr sz="5315"/>
            </a:lvl6pPr>
            <a:lvl7pPr marL="7261860" indent="0">
              <a:buNone/>
              <a:defRPr sz="5315"/>
            </a:lvl7pPr>
            <a:lvl8pPr marL="8472170" indent="0">
              <a:buNone/>
              <a:defRPr sz="5315"/>
            </a:lvl8pPr>
            <a:lvl9pPr marL="9683115" indent="0">
              <a:buNone/>
              <a:defRPr sz="531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336" y="23667228"/>
            <a:ext cx="12744450" cy="3549031"/>
          </a:xfrm>
        </p:spPr>
        <p:txBody>
          <a:bodyPr/>
          <a:lstStyle>
            <a:lvl1pPr marL="0" indent="0">
              <a:buNone/>
              <a:defRPr sz="3720"/>
            </a:lvl1pPr>
            <a:lvl2pPr marL="1210310" indent="0">
              <a:buNone/>
              <a:defRPr sz="3190"/>
            </a:lvl2pPr>
            <a:lvl3pPr marL="2420620" indent="0">
              <a:buNone/>
              <a:defRPr sz="2660"/>
            </a:lvl3pPr>
            <a:lvl4pPr marL="3630930" indent="0">
              <a:buNone/>
              <a:defRPr sz="2360"/>
            </a:lvl4pPr>
            <a:lvl5pPr marL="4841240" indent="0">
              <a:buNone/>
              <a:defRPr sz="2360"/>
            </a:lvl5pPr>
            <a:lvl6pPr marL="6051550" indent="0">
              <a:buNone/>
              <a:defRPr sz="2360"/>
            </a:lvl6pPr>
            <a:lvl7pPr marL="7261860" indent="0">
              <a:buNone/>
              <a:defRPr sz="2360"/>
            </a:lvl7pPr>
            <a:lvl8pPr marL="8472170" indent="0">
              <a:buNone/>
              <a:defRPr sz="2360"/>
            </a:lvl8pPr>
            <a:lvl9pPr marL="9683115" indent="0">
              <a:buNone/>
              <a:defRPr sz="23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038" y="1211014"/>
            <a:ext cx="19116675" cy="5040048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038" y="7056071"/>
            <a:ext cx="19116675" cy="19957193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040" y="28028270"/>
            <a:ext cx="4956175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258" y="28028270"/>
            <a:ext cx="6726237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2537" y="28028270"/>
            <a:ext cx="4956175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20620" rtl="0" eaLnBrk="1" latinLnBrk="0" hangingPunct="1">
        <a:spcBef>
          <a:spcPct val="0"/>
        </a:spcBef>
        <a:buNone/>
        <a:defRPr sz="11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8050" indent="-908050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445" kern="1200">
          <a:solidFill>
            <a:schemeClr val="tx1"/>
          </a:solidFill>
          <a:latin typeface="+mn-lt"/>
          <a:ea typeface="+mn-ea"/>
          <a:cs typeface="+mn-cs"/>
        </a:defRPr>
      </a:lvl1pPr>
      <a:lvl2pPr marL="1966595" indent="-756285" algn="l" defTabSz="2420620" rtl="0" eaLnBrk="1" latinLnBrk="0" hangingPunct="1">
        <a:spcBef>
          <a:spcPct val="20000"/>
        </a:spcBef>
        <a:buFont typeface="Arial" panose="020B0604020202020204" pitchFamily="34" charset="0"/>
        <a:buChar char="–"/>
        <a:defRPr sz="7440" kern="1200">
          <a:solidFill>
            <a:schemeClr val="tx1"/>
          </a:solidFill>
          <a:latin typeface="+mn-lt"/>
          <a:ea typeface="+mn-ea"/>
          <a:cs typeface="+mn-cs"/>
        </a:defRPr>
      </a:lvl2pPr>
      <a:lvl3pPr marL="302577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23608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–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4639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»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65670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786701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07732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288270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1pPr>
      <a:lvl2pPr marL="121031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2pPr>
      <a:lvl3pPr marL="242062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3pPr>
      <a:lvl4pPr marL="363093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4pPr>
      <a:lvl5pPr marL="484124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5pPr>
      <a:lvl6pPr marL="605155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6pPr>
      <a:lvl7pPr marL="726186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7pPr>
      <a:lvl8pPr marL="847217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8pPr>
      <a:lvl9pPr marL="9683115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81000" y="2446736"/>
            <a:ext cx="15676480" cy="1576997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3" name="减号 2"/>
          <p:cNvSpPr/>
          <p:nvPr/>
        </p:nvSpPr>
        <p:spPr>
          <a:xfrm>
            <a:off x="-2442556" y="3995121"/>
            <a:ext cx="26210912" cy="249348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39255" y="2302720"/>
            <a:ext cx="3607707" cy="18036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9" name="TextBox 8"/>
          <p:cNvSpPr txBox="1"/>
          <p:nvPr/>
        </p:nvSpPr>
        <p:spPr>
          <a:xfrm>
            <a:off x="539255" y="2734768"/>
            <a:ext cx="3494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Palatino Linotype" panose="02040502050505030304" pitchFamily="18" charset="0"/>
              </a:rPr>
              <a:t>Affiliation’s Logo</a:t>
            </a:r>
          </a:p>
          <a:p>
            <a:r>
              <a:rPr lang="en-US" altLang="zh-CN" sz="3200" dirty="0">
                <a:latin typeface="Palatino Linotype" panose="02040502050505030304" pitchFamily="18" charset="0"/>
              </a:rPr>
              <a:t>Goes here if any</a:t>
            </a:r>
            <a:endParaRPr lang="zh-CN" alt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39306" y="4244470"/>
            <a:ext cx="10556585" cy="26371778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098925"/>
            <a:endParaRPr lang="en-US" altLang="zh-CN" sz="40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662900" y="4191267"/>
            <a:ext cx="10556585" cy="2642498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400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 flipH="1">
            <a:off x="3858930" y="-90001"/>
            <a:ext cx="581923" cy="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4001" tIns="27000" rIns="54001" bIns="27000" numCol="1" anchor="t" anchorCtr="0" compatLnSpc="1"/>
          <a:lstStyle/>
          <a:p>
            <a:endParaRPr lang="zh-CN" altLang="en-US" sz="3400"/>
          </a:p>
        </p:txBody>
      </p:sp>
      <p:sp>
        <p:nvSpPr>
          <p:cNvPr id="5" name="TextBox 4"/>
          <p:cNvSpPr txBox="1"/>
          <p:nvPr/>
        </p:nvSpPr>
        <p:spPr>
          <a:xfrm>
            <a:off x="7956079" y="2566928"/>
            <a:ext cx="9821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Palatino Linotype" panose="02040502050505030304" pitchFamily="18" charset="0"/>
              </a:rPr>
              <a:t>Author’s Name/s Goes Here</a:t>
            </a:r>
          </a:p>
          <a:p>
            <a:pPr algn="ctr"/>
            <a:r>
              <a:rPr lang="en-US" altLang="zh-CN" sz="3200" dirty="0">
                <a:latin typeface="Palatino Linotype" panose="02040502050505030304" pitchFamily="18" charset="0"/>
              </a:rPr>
              <a:t>Affiliations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017" y="636677"/>
            <a:ext cx="1683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195" dirty="0">
                <a:latin typeface="Palatino Linotype" panose="02040502050505030304" pitchFamily="18" charset="0"/>
              </a:rPr>
              <a:t>     </a:t>
            </a:r>
            <a:r>
              <a:rPr lang="en-US" altLang="zh-CN" sz="5400" dirty="0">
                <a:latin typeface="Palatino Linotype" panose="02040502050505030304" pitchFamily="18" charset="0"/>
              </a:rPr>
              <a:t>Title Goes Here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4225062"/>
            <a:ext cx="10517278" cy="112787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11" name="TextBox 10"/>
          <p:cNvSpPr txBox="1"/>
          <p:nvPr/>
        </p:nvSpPr>
        <p:spPr>
          <a:xfrm>
            <a:off x="2603902" y="4425467"/>
            <a:ext cx="5434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Introduction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" y="11764024"/>
            <a:ext cx="10517278" cy="118282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80269" y="12012333"/>
            <a:ext cx="2980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Methods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727" y="14314114"/>
            <a:ext cx="8524233" cy="5995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820" indent="-33782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anose="02040502050505030304" pitchFamily="18" charset="0"/>
              </a:rPr>
              <a:t>Font: no specific requirements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pPr marL="337820" indent="-33782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anose="02040502050505030304" pitchFamily="18" charset="0"/>
            </a:endParaRPr>
          </a:p>
          <a:p>
            <a:pPr marL="337820" indent="-33782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anose="02040502050505030304" pitchFamily="18" charset="0"/>
              </a:rPr>
              <a:t>Font Size:  no specific requirements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pPr marL="337820" indent="-33782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anose="02040502050505030304" pitchFamily="18" charset="0"/>
              </a:rPr>
              <a:t>Keep body text left-aligned, do not justify text</a:t>
            </a:r>
          </a:p>
          <a:p>
            <a:pPr marL="337820" indent="-337820">
              <a:buFont typeface="Wingdings" panose="05000000000000000000" pitchFamily="2" charset="2"/>
              <a:buChar char="Ø"/>
            </a:pPr>
            <a:endParaRPr lang="en-US" altLang="zh-CN" sz="2360" dirty="0">
              <a:latin typeface="Palatino Linotype" panose="0204050205050503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5423" y="20783223"/>
            <a:ext cx="10488817" cy="1180282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22" name="文本框 21"/>
          <p:cNvSpPr txBox="1"/>
          <p:nvPr/>
        </p:nvSpPr>
        <p:spPr>
          <a:xfrm>
            <a:off x="2351487" y="21074104"/>
            <a:ext cx="5656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3975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  <a:ea typeface="MS PGothic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30691" y="23617088"/>
            <a:ext cx="8725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820" indent="-33782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The 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038529" y="16778614"/>
            <a:ext cx="5352377" cy="31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415" dirty="0">
              <a:latin typeface="Palatino Linotype" panose="02040502050505030304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0692383" y="19440624"/>
            <a:ext cx="9977411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NOTE: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Please  upload the E-poster via MMBD2022 online submission system before July 30, 2022.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62900" y="17856448"/>
            <a:ext cx="10556585" cy="113345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13673376" y="18146387"/>
            <a:ext cx="4535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381820" y="146483"/>
            <a:ext cx="3605095" cy="1712635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45" name="TextBox 44"/>
          <p:cNvSpPr txBox="1"/>
          <p:nvPr/>
        </p:nvSpPr>
        <p:spPr>
          <a:xfrm>
            <a:off x="18209008" y="282122"/>
            <a:ext cx="226897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 </a:t>
            </a:r>
            <a:r>
              <a:rPr lang="en-US" altLang="zh-CN" sz="2800" dirty="0">
                <a:latin typeface="Palatino Linotype" panose="02040502050505030304" pitchFamily="18" charset="0"/>
              </a:rPr>
              <a:t>Paper</a:t>
            </a:r>
            <a:r>
              <a:rPr lang="en-US" altLang="zh-CN" sz="2800" dirty="0"/>
              <a:t> </a:t>
            </a:r>
            <a:r>
              <a:rPr lang="en-US" altLang="zh-CN" sz="2800" dirty="0">
                <a:latin typeface="Palatino Linotype" panose="02040502050505030304" pitchFamily="18" charset="0"/>
              </a:rPr>
              <a:t>ID goes here: MMBD***</a:t>
            </a:r>
            <a:endParaRPr lang="zh-CN" alt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342105" y="5991388"/>
            <a:ext cx="103435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anose="02040502050505030304" pitchFamily="18" charset="0"/>
              </a:rPr>
              <a:t>The page size of this poster template is </a:t>
            </a:r>
            <a:r>
              <a:rPr lang="en-US" altLang="zh-CN" sz="4000" dirty="0">
                <a:solidFill>
                  <a:srgbClr val="000000"/>
                </a:solidFill>
                <a:latin typeface="Open Sans"/>
              </a:rPr>
              <a:t>594mm wide ×841mm long</a:t>
            </a:r>
            <a:r>
              <a:rPr lang="en-AU" altLang="zh-CN" sz="4000" dirty="0">
                <a:latin typeface="Palatino Linotype" panose="02040502050505030304" pitchFamily="18" charset="0"/>
              </a:rPr>
              <a:t>, portrait (vertical) format. Do not change this page size</a:t>
            </a:r>
            <a:r>
              <a:rPr lang="en-US" altLang="zh-CN" sz="4000" dirty="0">
                <a:latin typeface="Palatino Linotype" panose="02040502050505030304" pitchFamily="18" charset="0"/>
              </a:rPr>
              <a:t>. </a:t>
            </a:r>
            <a:endParaRPr lang="en-AU" altLang="zh-CN" sz="4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Use the “copy” and “paste” command to create the correct number of copies of the blue section headers</a:t>
            </a:r>
            <a:r>
              <a:rPr lang="en-US" altLang="zh-CN" sz="2800" dirty="0">
                <a:latin typeface="Palatino Linotype" panose="02040502050505030304" pitchFamily="18" charset="0"/>
              </a:rPr>
              <a:t>.</a:t>
            </a:r>
          </a:p>
        </p:txBody>
      </p:sp>
      <p:pic>
        <p:nvPicPr>
          <p:cNvPr id="6" name="图片 5" descr="图片包含 游戏机, 食物, 梳子&#10;&#10;描述已自动生成">
            <a:extLst>
              <a:ext uri="{FF2B5EF4-FFF2-40B4-BE49-F238E27FC236}">
                <a16:creationId xmlns:a16="http://schemas.microsoft.com/office/drawing/2014/main" id="{882C9ACA-9245-4314-94FD-83C695968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6" y="79054"/>
            <a:ext cx="2257346" cy="23536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自定义</PresentationFormat>
  <Paragraphs>32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MSoffice</cp:lastModifiedBy>
  <cp:revision>62</cp:revision>
  <dcterms:created xsi:type="dcterms:W3CDTF">2017-02-13T08:25:00Z</dcterms:created>
  <dcterms:modified xsi:type="dcterms:W3CDTF">2022-07-13T07:11:35Z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