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9144000" cy="6858000"/>
  <p:defaultTextStyle>
    <a:defPPr>
      <a:defRPr lang="zh-CN"/>
    </a:defPPr>
    <a:lvl1pPr marL="0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1pPr>
    <a:lvl2pPr marL="1455688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2pPr>
    <a:lvl3pPr marL="2911376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3pPr>
    <a:lvl4pPr marL="4367064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4pPr>
    <a:lvl5pPr marL="5822752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5pPr>
    <a:lvl6pPr marL="7278441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6pPr>
    <a:lvl7pPr marL="8734129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7pPr>
    <a:lvl8pPr marL="10189817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8pPr>
    <a:lvl9pPr marL="11645505" algn="l" defTabSz="2911376" rtl="0" eaLnBrk="1" latinLnBrk="0" hangingPunct="1">
      <a:defRPr sz="57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43" userDrawn="1">
          <p15:clr>
            <a:srgbClr val="A4A3A4"/>
          </p15:clr>
        </p15:guide>
        <p15:guide id="2" pos="6802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 varScale="1">
        <p:scale>
          <a:sx n="19" d="100"/>
          <a:sy n="19" d="100"/>
        </p:scale>
        <p:origin x="2316" y="72"/>
      </p:cViewPr>
      <p:guideLst>
        <p:guide orient="horz" pos="16143"/>
        <p:guide pos="6802"/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663950" y="514350"/>
            <a:ext cx="18161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1pPr>
    <a:lvl2pPr marL="324749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2pPr>
    <a:lvl3pPr marL="649498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3pPr>
    <a:lvl4pPr marL="974247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4pPr>
    <a:lvl5pPr marL="1298997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5pPr>
    <a:lvl6pPr marL="1623746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6pPr>
    <a:lvl7pPr marL="1948495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7pPr>
    <a:lvl8pPr marL="2273244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8pPr>
    <a:lvl9pPr marL="2597993" algn="l" defTabSz="649498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663950" y="514350"/>
            <a:ext cx="18161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3773" y="9404950"/>
            <a:ext cx="18176079" cy="648954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07547" y="17155966"/>
            <a:ext cx="14968538" cy="7736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0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0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5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0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53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0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5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0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503127" y="1212425"/>
            <a:ext cx="4811315" cy="258320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9179" y="1212425"/>
            <a:ext cx="14077554" cy="258320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159" y="19454636"/>
            <a:ext cx="18176079" cy="6012995"/>
          </a:xfrm>
        </p:spPr>
        <p:txBody>
          <a:bodyPr anchor="t"/>
          <a:lstStyle>
            <a:lvl1pPr algn="l">
              <a:defRPr sz="17919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89159" y="12831932"/>
            <a:ext cx="18176079" cy="6622699"/>
          </a:xfrm>
        </p:spPr>
        <p:txBody>
          <a:bodyPr anchor="b"/>
          <a:lstStyle>
            <a:lvl1pPr marL="0" indent="0">
              <a:buNone/>
              <a:defRPr sz="9009">
                <a:solidFill>
                  <a:schemeClr val="tx1">
                    <a:tint val="75000"/>
                  </a:schemeClr>
                </a:solidFill>
              </a:defRPr>
            </a:lvl1pPr>
            <a:lvl2pPr marL="205071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01438" indent="0">
              <a:buNone/>
              <a:defRPr sz="7217">
                <a:solidFill>
                  <a:schemeClr val="tx1">
                    <a:tint val="75000"/>
                  </a:schemeClr>
                </a:solidFill>
              </a:defRPr>
            </a:lvl3pPr>
            <a:lvl4pPr marL="6152136" indent="0">
              <a:buNone/>
              <a:defRPr sz="6308">
                <a:solidFill>
                  <a:schemeClr val="tx1">
                    <a:tint val="75000"/>
                  </a:schemeClr>
                </a:solidFill>
              </a:defRPr>
            </a:lvl4pPr>
            <a:lvl5pPr marL="8202855" indent="0">
              <a:buNone/>
              <a:defRPr sz="6308">
                <a:solidFill>
                  <a:schemeClr val="tx1">
                    <a:tint val="75000"/>
                  </a:schemeClr>
                </a:solidFill>
              </a:defRPr>
            </a:lvl5pPr>
            <a:lvl6pPr marL="10253575" indent="0">
              <a:buNone/>
              <a:defRPr sz="6308">
                <a:solidFill>
                  <a:schemeClr val="tx1">
                    <a:tint val="75000"/>
                  </a:schemeClr>
                </a:solidFill>
              </a:defRPr>
            </a:lvl6pPr>
            <a:lvl7pPr marL="12304293" indent="0">
              <a:buNone/>
              <a:defRPr sz="6308">
                <a:solidFill>
                  <a:schemeClr val="tx1">
                    <a:tint val="75000"/>
                  </a:schemeClr>
                </a:solidFill>
              </a:defRPr>
            </a:lvl7pPr>
            <a:lvl8pPr marL="14355013" indent="0">
              <a:buNone/>
              <a:defRPr sz="6308">
                <a:solidFill>
                  <a:schemeClr val="tx1">
                    <a:tint val="75000"/>
                  </a:schemeClr>
                </a:solidFill>
              </a:defRPr>
            </a:lvl8pPr>
            <a:lvl9pPr marL="16405732" indent="0">
              <a:buNone/>
              <a:defRPr sz="6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9185" y="7064226"/>
            <a:ext cx="9444434" cy="19980242"/>
          </a:xfrm>
        </p:spPr>
        <p:txBody>
          <a:bodyPr/>
          <a:lstStyle>
            <a:lvl1pPr>
              <a:defRPr sz="12615"/>
            </a:lvl1pPr>
            <a:lvl2pPr>
              <a:defRPr sz="10802"/>
            </a:lvl2pPr>
            <a:lvl3pPr>
              <a:defRPr sz="9009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70014" y="7064226"/>
            <a:ext cx="9444434" cy="19980242"/>
          </a:xfrm>
        </p:spPr>
        <p:txBody>
          <a:bodyPr/>
          <a:lstStyle>
            <a:lvl1pPr>
              <a:defRPr sz="12615"/>
            </a:lvl1pPr>
            <a:lvl2pPr>
              <a:defRPr sz="10802"/>
            </a:lvl2pPr>
            <a:lvl3pPr>
              <a:defRPr sz="9009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9185" y="6776881"/>
            <a:ext cx="9448147" cy="2824285"/>
          </a:xfrm>
        </p:spPr>
        <p:txBody>
          <a:bodyPr anchor="b"/>
          <a:lstStyle>
            <a:lvl1pPr marL="0" indent="0">
              <a:buNone/>
              <a:defRPr sz="10802" b="1"/>
            </a:lvl1pPr>
            <a:lvl2pPr marL="2050719" indent="0">
              <a:buNone/>
              <a:defRPr sz="9009" b="1"/>
            </a:lvl2pPr>
            <a:lvl3pPr marL="4101438" indent="0">
              <a:buNone/>
              <a:defRPr sz="8100" b="1"/>
            </a:lvl3pPr>
            <a:lvl4pPr marL="6152136" indent="0">
              <a:buNone/>
              <a:defRPr sz="7217" b="1"/>
            </a:lvl4pPr>
            <a:lvl5pPr marL="8202855" indent="0">
              <a:buNone/>
              <a:defRPr sz="7217" b="1"/>
            </a:lvl5pPr>
            <a:lvl6pPr marL="10253575" indent="0">
              <a:buNone/>
              <a:defRPr sz="7217" b="1"/>
            </a:lvl6pPr>
            <a:lvl7pPr marL="12304293" indent="0">
              <a:buNone/>
              <a:defRPr sz="7217" b="1"/>
            </a:lvl7pPr>
            <a:lvl8pPr marL="14355013" indent="0">
              <a:buNone/>
              <a:defRPr sz="7217" b="1"/>
            </a:lvl8pPr>
            <a:lvl9pPr marL="16405732" indent="0">
              <a:buNone/>
              <a:defRPr sz="721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9185" y="9601171"/>
            <a:ext cx="9448147" cy="17443290"/>
          </a:xfrm>
        </p:spPr>
        <p:txBody>
          <a:bodyPr/>
          <a:lstStyle>
            <a:lvl1pPr>
              <a:defRPr sz="10802"/>
            </a:lvl1pPr>
            <a:lvl2pPr>
              <a:defRPr sz="9009"/>
            </a:lvl2pPr>
            <a:lvl3pPr>
              <a:defRPr sz="8100"/>
            </a:lvl3pPr>
            <a:lvl4pPr>
              <a:defRPr sz="7217"/>
            </a:lvl4pPr>
            <a:lvl5pPr>
              <a:defRPr sz="7217"/>
            </a:lvl5pPr>
            <a:lvl6pPr>
              <a:defRPr sz="7217"/>
            </a:lvl6pPr>
            <a:lvl7pPr>
              <a:defRPr sz="7217"/>
            </a:lvl7pPr>
            <a:lvl8pPr>
              <a:defRPr sz="7217"/>
            </a:lvl8pPr>
            <a:lvl9pPr>
              <a:defRPr sz="721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862592" y="6776881"/>
            <a:ext cx="9451859" cy="2824285"/>
          </a:xfrm>
        </p:spPr>
        <p:txBody>
          <a:bodyPr anchor="b"/>
          <a:lstStyle>
            <a:lvl1pPr marL="0" indent="0">
              <a:buNone/>
              <a:defRPr sz="10802" b="1"/>
            </a:lvl1pPr>
            <a:lvl2pPr marL="2050719" indent="0">
              <a:buNone/>
              <a:defRPr sz="9009" b="1"/>
            </a:lvl2pPr>
            <a:lvl3pPr marL="4101438" indent="0">
              <a:buNone/>
              <a:defRPr sz="8100" b="1"/>
            </a:lvl3pPr>
            <a:lvl4pPr marL="6152136" indent="0">
              <a:buNone/>
              <a:defRPr sz="7217" b="1"/>
            </a:lvl4pPr>
            <a:lvl5pPr marL="8202855" indent="0">
              <a:buNone/>
              <a:defRPr sz="7217" b="1"/>
            </a:lvl5pPr>
            <a:lvl6pPr marL="10253575" indent="0">
              <a:buNone/>
              <a:defRPr sz="7217" b="1"/>
            </a:lvl6pPr>
            <a:lvl7pPr marL="12304293" indent="0">
              <a:buNone/>
              <a:defRPr sz="7217" b="1"/>
            </a:lvl7pPr>
            <a:lvl8pPr marL="14355013" indent="0">
              <a:buNone/>
              <a:defRPr sz="7217" b="1"/>
            </a:lvl8pPr>
            <a:lvl9pPr marL="16405732" indent="0">
              <a:buNone/>
              <a:defRPr sz="721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862592" y="9601171"/>
            <a:ext cx="9451859" cy="17443290"/>
          </a:xfrm>
        </p:spPr>
        <p:txBody>
          <a:bodyPr/>
          <a:lstStyle>
            <a:lvl1pPr>
              <a:defRPr sz="10802"/>
            </a:lvl1pPr>
            <a:lvl2pPr>
              <a:defRPr sz="9009"/>
            </a:lvl2pPr>
            <a:lvl3pPr>
              <a:defRPr sz="8100"/>
            </a:lvl3pPr>
            <a:lvl4pPr>
              <a:defRPr sz="7217"/>
            </a:lvl4pPr>
            <a:lvl5pPr>
              <a:defRPr sz="7217"/>
            </a:lvl5pPr>
            <a:lvl6pPr>
              <a:defRPr sz="7217"/>
            </a:lvl6pPr>
            <a:lvl7pPr>
              <a:defRPr sz="7217"/>
            </a:lvl7pPr>
            <a:lvl8pPr>
              <a:defRPr sz="7217"/>
            </a:lvl8pPr>
            <a:lvl9pPr>
              <a:defRPr sz="721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9189" y="1205402"/>
            <a:ext cx="7035064" cy="5129968"/>
          </a:xfrm>
        </p:spPr>
        <p:txBody>
          <a:bodyPr anchor="b"/>
          <a:lstStyle>
            <a:lvl1pPr algn="l">
              <a:defRPr sz="9009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0407" y="1205408"/>
            <a:ext cx="11954038" cy="25839056"/>
          </a:xfrm>
        </p:spPr>
        <p:txBody>
          <a:bodyPr/>
          <a:lstStyle>
            <a:lvl1pPr>
              <a:defRPr sz="14313"/>
            </a:lvl1pPr>
            <a:lvl2pPr>
              <a:defRPr sz="12615"/>
            </a:lvl2pPr>
            <a:lvl3pPr>
              <a:defRPr sz="10802"/>
            </a:lvl3pPr>
            <a:lvl4pPr>
              <a:defRPr sz="9009"/>
            </a:lvl4pPr>
            <a:lvl5pPr>
              <a:defRPr sz="9009"/>
            </a:lvl5pPr>
            <a:lvl6pPr>
              <a:defRPr sz="9009"/>
            </a:lvl6pPr>
            <a:lvl7pPr>
              <a:defRPr sz="9009"/>
            </a:lvl7pPr>
            <a:lvl8pPr>
              <a:defRPr sz="9009"/>
            </a:lvl8pPr>
            <a:lvl9pPr>
              <a:defRPr sz="900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9189" y="6335372"/>
            <a:ext cx="7035064" cy="20709088"/>
          </a:xfrm>
        </p:spPr>
        <p:txBody>
          <a:bodyPr/>
          <a:lstStyle>
            <a:lvl1pPr marL="0" indent="0">
              <a:buNone/>
              <a:defRPr sz="6308"/>
            </a:lvl1pPr>
            <a:lvl2pPr marL="2050719" indent="0">
              <a:buNone/>
              <a:defRPr sz="5404"/>
            </a:lvl2pPr>
            <a:lvl3pPr marL="4101438" indent="0">
              <a:buNone/>
              <a:defRPr sz="4494"/>
            </a:lvl3pPr>
            <a:lvl4pPr marL="6152136" indent="0">
              <a:buNone/>
              <a:defRPr sz="4000"/>
            </a:lvl4pPr>
            <a:lvl5pPr marL="8202855" indent="0">
              <a:buNone/>
              <a:defRPr sz="4000"/>
            </a:lvl5pPr>
            <a:lvl6pPr marL="10253575" indent="0">
              <a:buNone/>
              <a:defRPr sz="4000"/>
            </a:lvl6pPr>
            <a:lvl7pPr marL="12304293" indent="0">
              <a:buNone/>
              <a:defRPr sz="4000"/>
            </a:lvl7pPr>
            <a:lvl8pPr marL="14355013" indent="0">
              <a:buNone/>
              <a:defRPr sz="4000"/>
            </a:lvl8pPr>
            <a:lvl9pPr marL="1640573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344" y="21192657"/>
            <a:ext cx="12830175" cy="2501912"/>
          </a:xfrm>
        </p:spPr>
        <p:txBody>
          <a:bodyPr anchor="b"/>
          <a:lstStyle>
            <a:lvl1pPr algn="l">
              <a:defRPr sz="9009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91344" y="2705149"/>
            <a:ext cx="12830175" cy="18165128"/>
          </a:xfrm>
        </p:spPr>
        <p:txBody>
          <a:bodyPr/>
          <a:lstStyle>
            <a:lvl1pPr marL="0" indent="0">
              <a:buNone/>
              <a:defRPr sz="14313"/>
            </a:lvl1pPr>
            <a:lvl2pPr marL="2050719" indent="0">
              <a:buNone/>
              <a:defRPr sz="12615"/>
            </a:lvl2pPr>
            <a:lvl3pPr marL="4101438" indent="0">
              <a:buNone/>
              <a:defRPr sz="10802"/>
            </a:lvl3pPr>
            <a:lvl4pPr marL="6152136" indent="0">
              <a:buNone/>
              <a:defRPr sz="9009"/>
            </a:lvl4pPr>
            <a:lvl5pPr marL="8202855" indent="0">
              <a:buNone/>
              <a:defRPr sz="9009"/>
            </a:lvl5pPr>
            <a:lvl6pPr marL="10253575" indent="0">
              <a:buNone/>
              <a:defRPr sz="9009"/>
            </a:lvl6pPr>
            <a:lvl7pPr marL="12304293" indent="0">
              <a:buNone/>
              <a:defRPr sz="9009"/>
            </a:lvl7pPr>
            <a:lvl8pPr marL="14355013" indent="0">
              <a:buNone/>
              <a:defRPr sz="9009"/>
            </a:lvl8pPr>
            <a:lvl9pPr marL="16405732" indent="0">
              <a:buNone/>
              <a:defRPr sz="9009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91344" y="23694570"/>
            <a:ext cx="12830175" cy="3553130"/>
          </a:xfrm>
        </p:spPr>
        <p:txBody>
          <a:bodyPr/>
          <a:lstStyle>
            <a:lvl1pPr marL="0" indent="0">
              <a:buNone/>
              <a:defRPr sz="6308"/>
            </a:lvl1pPr>
            <a:lvl2pPr marL="2050719" indent="0">
              <a:buNone/>
              <a:defRPr sz="5404"/>
            </a:lvl2pPr>
            <a:lvl3pPr marL="4101438" indent="0">
              <a:buNone/>
              <a:defRPr sz="4494"/>
            </a:lvl3pPr>
            <a:lvl4pPr marL="6152136" indent="0">
              <a:buNone/>
              <a:defRPr sz="4000"/>
            </a:lvl4pPr>
            <a:lvl5pPr marL="8202855" indent="0">
              <a:buNone/>
              <a:defRPr sz="4000"/>
            </a:lvl5pPr>
            <a:lvl6pPr marL="10253575" indent="0">
              <a:buNone/>
              <a:defRPr sz="4000"/>
            </a:lvl6pPr>
            <a:lvl7pPr marL="12304293" indent="0">
              <a:buNone/>
              <a:defRPr sz="4000"/>
            </a:lvl7pPr>
            <a:lvl8pPr marL="14355013" indent="0">
              <a:buNone/>
              <a:defRPr sz="4000"/>
            </a:lvl8pPr>
            <a:lvl9pPr marL="1640573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9186" y="1212412"/>
            <a:ext cx="19245263" cy="5045867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9186" y="7064226"/>
            <a:ext cx="19245263" cy="19980242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9183" y="28060638"/>
            <a:ext cx="4989513" cy="161187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06075" y="28060638"/>
            <a:ext cx="6771482" cy="161187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324932" y="28060638"/>
            <a:ext cx="4989513" cy="161187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01438" rtl="0" eaLnBrk="1" latinLnBrk="0" hangingPunct="1">
        <a:spcBef>
          <a:spcPct val="0"/>
        </a:spcBef>
        <a:buNone/>
        <a:defRPr sz="197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8045" indent="-1538045" algn="l" defTabSz="4101438" rtl="0" eaLnBrk="1" latinLnBrk="0" hangingPunct="1">
        <a:spcBef>
          <a:spcPct val="20000"/>
        </a:spcBef>
        <a:buFont typeface="Arial" pitchFamily="34" charset="0"/>
        <a:buChar char="•"/>
        <a:defRPr sz="14313" kern="1200">
          <a:solidFill>
            <a:schemeClr val="tx1"/>
          </a:solidFill>
          <a:latin typeface="+mn-lt"/>
          <a:ea typeface="+mn-ea"/>
          <a:cs typeface="+mn-cs"/>
        </a:defRPr>
      </a:lvl1pPr>
      <a:lvl2pPr marL="3332416" indent="-1281697" algn="l" defTabSz="4101438" rtl="0" eaLnBrk="1" latinLnBrk="0" hangingPunct="1">
        <a:spcBef>
          <a:spcPct val="20000"/>
        </a:spcBef>
        <a:buFont typeface="Arial" pitchFamily="34" charset="0"/>
        <a:buChar char="–"/>
        <a:defRPr sz="12615" kern="1200">
          <a:solidFill>
            <a:schemeClr val="tx1"/>
          </a:solidFill>
          <a:latin typeface="+mn-lt"/>
          <a:ea typeface="+mn-ea"/>
          <a:cs typeface="+mn-cs"/>
        </a:defRPr>
      </a:lvl2pPr>
      <a:lvl3pPr marL="5126787" indent="-1025349" algn="l" defTabSz="4101438" rtl="0" eaLnBrk="1" latinLnBrk="0" hangingPunct="1">
        <a:spcBef>
          <a:spcPct val="20000"/>
        </a:spcBef>
        <a:buFont typeface="Arial" pitchFamily="34" charset="0"/>
        <a:buChar char="•"/>
        <a:defRPr sz="10802" kern="1200">
          <a:solidFill>
            <a:schemeClr val="tx1"/>
          </a:solidFill>
          <a:latin typeface="+mn-lt"/>
          <a:ea typeface="+mn-ea"/>
          <a:cs typeface="+mn-cs"/>
        </a:defRPr>
      </a:lvl3pPr>
      <a:lvl4pPr marL="7177506" indent="-1025349" algn="l" defTabSz="4101438" rtl="0" eaLnBrk="1" latinLnBrk="0" hangingPunct="1">
        <a:spcBef>
          <a:spcPct val="20000"/>
        </a:spcBef>
        <a:buFont typeface="Arial" pitchFamily="34" charset="0"/>
        <a:buChar char="–"/>
        <a:defRPr sz="9009" kern="1200">
          <a:solidFill>
            <a:schemeClr val="tx1"/>
          </a:solidFill>
          <a:latin typeface="+mn-lt"/>
          <a:ea typeface="+mn-ea"/>
          <a:cs typeface="+mn-cs"/>
        </a:defRPr>
      </a:lvl4pPr>
      <a:lvl5pPr marL="9228225" indent="-1025349" algn="l" defTabSz="4101438" rtl="0" eaLnBrk="1" latinLnBrk="0" hangingPunct="1">
        <a:spcBef>
          <a:spcPct val="20000"/>
        </a:spcBef>
        <a:buFont typeface="Arial" pitchFamily="34" charset="0"/>
        <a:buChar char="»"/>
        <a:defRPr sz="9009" kern="1200">
          <a:solidFill>
            <a:schemeClr val="tx1"/>
          </a:solidFill>
          <a:latin typeface="+mn-lt"/>
          <a:ea typeface="+mn-ea"/>
          <a:cs typeface="+mn-cs"/>
        </a:defRPr>
      </a:lvl5pPr>
      <a:lvl6pPr marL="11278945" indent="-1025349" algn="l" defTabSz="4101438" rtl="0" eaLnBrk="1" latinLnBrk="0" hangingPunct="1">
        <a:spcBef>
          <a:spcPct val="20000"/>
        </a:spcBef>
        <a:buFont typeface="Arial" pitchFamily="34" charset="0"/>
        <a:buChar char="•"/>
        <a:defRPr sz="9009" kern="1200">
          <a:solidFill>
            <a:schemeClr val="tx1"/>
          </a:solidFill>
          <a:latin typeface="+mn-lt"/>
          <a:ea typeface="+mn-ea"/>
          <a:cs typeface="+mn-cs"/>
        </a:defRPr>
      </a:lvl6pPr>
      <a:lvl7pPr marL="13329643" indent="-1025349" algn="l" defTabSz="4101438" rtl="0" eaLnBrk="1" latinLnBrk="0" hangingPunct="1">
        <a:spcBef>
          <a:spcPct val="20000"/>
        </a:spcBef>
        <a:buFont typeface="Arial" pitchFamily="34" charset="0"/>
        <a:buChar char="•"/>
        <a:defRPr sz="9009" kern="1200">
          <a:solidFill>
            <a:schemeClr val="tx1"/>
          </a:solidFill>
          <a:latin typeface="+mn-lt"/>
          <a:ea typeface="+mn-ea"/>
          <a:cs typeface="+mn-cs"/>
        </a:defRPr>
      </a:lvl7pPr>
      <a:lvl8pPr marL="15380362" indent="-1025349" algn="l" defTabSz="4101438" rtl="0" eaLnBrk="1" latinLnBrk="0" hangingPunct="1">
        <a:spcBef>
          <a:spcPct val="20000"/>
        </a:spcBef>
        <a:buFont typeface="Arial" pitchFamily="34" charset="0"/>
        <a:buChar char="•"/>
        <a:defRPr sz="9009" kern="1200">
          <a:solidFill>
            <a:schemeClr val="tx1"/>
          </a:solidFill>
          <a:latin typeface="+mn-lt"/>
          <a:ea typeface="+mn-ea"/>
          <a:cs typeface="+mn-cs"/>
        </a:defRPr>
      </a:lvl8pPr>
      <a:lvl9pPr marL="17431081" indent="-1025349" algn="l" defTabSz="4101438" rtl="0" eaLnBrk="1" latinLnBrk="0" hangingPunct="1">
        <a:spcBef>
          <a:spcPct val="20000"/>
        </a:spcBef>
        <a:buFont typeface="Arial" pitchFamily="34" charset="0"/>
        <a:buChar char="•"/>
        <a:defRPr sz="9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0719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01438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52136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02855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53575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04293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5013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05732" algn="l" defTabSz="410143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4146369" y="-85380"/>
            <a:ext cx="317962" cy="18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533" tIns="45775" rIns="91533" bIns="45775" numCol="1" anchor="t" anchorCtr="0" compatLnSpc="1">
            <a:prstTxWarp prst="textNoShape">
              <a:avLst/>
            </a:prstTxWarp>
          </a:bodyPr>
          <a:lstStyle/>
          <a:p>
            <a:endParaRPr lang="zh-CN" altLang="en-US" sz="8100"/>
          </a:p>
        </p:txBody>
      </p:sp>
      <p:sp>
        <p:nvSpPr>
          <p:cNvPr id="5" name="TextBox 4"/>
          <p:cNvSpPr txBox="1"/>
          <p:nvPr/>
        </p:nvSpPr>
        <p:spPr>
          <a:xfrm>
            <a:off x="6182580" y="4886527"/>
            <a:ext cx="9178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00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8924" y="3306024"/>
            <a:ext cx="16832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0411" y="12041262"/>
            <a:ext cx="10956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Palatino Linotype" pitchFamily="18" charset="0"/>
              </a:rPr>
              <a:t>Size: A1 Size (594 mm × 841 mm)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405454" y="16798011"/>
            <a:ext cx="9134488" cy="462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7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5360875" y="622689"/>
            <a:ext cx="4659608" cy="1446550"/>
          </a:xfrm>
          <a:prstGeom prst="rect">
            <a:avLst/>
          </a:prstGeom>
          <a:noFill/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100"/>
          </a:p>
        </p:txBody>
      </p:sp>
      <p:sp>
        <p:nvSpPr>
          <p:cNvPr id="45" name="TextBox 44"/>
          <p:cNvSpPr txBox="1"/>
          <p:nvPr/>
        </p:nvSpPr>
        <p:spPr>
          <a:xfrm>
            <a:off x="15474604" y="945748"/>
            <a:ext cx="4615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0070C0"/>
                </a:solidFill>
              </a:rPr>
              <a:t>MS</a:t>
            </a:r>
            <a:r>
              <a:rPr lang="en-US" altLang="zh-CN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****</a:t>
            </a:r>
            <a:endParaRPr lang="zh-CN" alt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3346996" y="6496646"/>
            <a:ext cx="1576975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">
            <a:extLst>
              <a:ext uri="{FF2B5EF4-FFF2-40B4-BE49-F238E27FC236}">
                <a16:creationId xmlns:a16="http://schemas.microsoft.com/office/drawing/2014/main" id="{1FB40114-5437-481A-B036-DFD64F12D529}"/>
              </a:ext>
            </a:extLst>
          </p:cNvPr>
          <p:cNvSpPr txBox="1"/>
          <p:nvPr/>
        </p:nvSpPr>
        <p:spPr>
          <a:xfrm>
            <a:off x="1017192" y="622689"/>
            <a:ext cx="4659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MSAM </a:t>
            </a:r>
            <a:r>
              <a:rPr lang="en-US" altLang="zh-TW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2020</a:t>
            </a:r>
          </a:p>
          <a:p>
            <a:r>
              <a:rPr lang="en-US" altLang="zh-CN" sz="3600" b="1" dirty="0"/>
              <a:t>December 6-9, </a:t>
            </a:r>
            <a:r>
              <a:rPr lang="en-GB" altLang="zh-CN" sz="3600" b="1" dirty="0"/>
              <a:t>2020</a:t>
            </a:r>
          </a:p>
          <a:p>
            <a:r>
              <a:rPr lang="en-GB" altLang="zh-CN" sz="3600" b="1" dirty="0"/>
              <a:t>Online Conference</a:t>
            </a:r>
            <a:endParaRPr lang="en-US" altLang="zh-CN" sz="36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AEA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31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trans</cp:lastModifiedBy>
  <cp:revision>58</cp:revision>
  <dcterms:created xsi:type="dcterms:W3CDTF">2017-02-13T08:25:03Z</dcterms:created>
  <dcterms:modified xsi:type="dcterms:W3CDTF">2020-10-20T08:44:10Z</dcterms:modified>
</cp:coreProperties>
</file>