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14351000" cy="9931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81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45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25" d="100"/>
          <a:sy n="25" d="100"/>
        </p:scale>
        <p:origin x="1248" y="232"/>
      </p:cViewPr>
      <p:guideLst>
        <p:guide orient="horz" pos="9681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3127"/>
        <p:guide pos="45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61050" y="744538"/>
            <a:ext cx="26304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13161" y="4717415"/>
            <a:ext cx="10524678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48150" y="687388"/>
            <a:ext cx="6353175" cy="8994775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791AB-57CF-479A-98C2-4A30E910D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FFBE7D-8423-48D9-BFED-FB893F19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E0965-8FC2-4C59-A2D0-D9935240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A19F59-D9F1-4C5A-AB68-08F162DF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C1B387-B7ED-4799-9C50-CAE2B08D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244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FCDB8C-3D2E-4E2C-8417-C65A5310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EBDFAC-1BA3-4F41-8469-3CC38046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A7EA6E-1832-44EB-8D60-7DB32AE6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70082D-FEF5-46E0-BD1C-0FB9C1EC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735B3-04DE-46B4-823A-DD84159F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8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398199-422A-453D-B32B-9E788C186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FB6D93-6761-452C-9EA5-2B1B884BA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DFFD16-1AA5-476A-912B-9D9016BB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8966B-3915-4835-B15F-963BAD53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2BCEC3-3F34-4F1C-952A-A4D6E1F9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342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4277" y="2690035"/>
            <a:ext cx="18175073" cy="504661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04281" y="8745976"/>
            <a:ext cx="9033724" cy="1816445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0745630" y="8745975"/>
            <a:ext cx="9033724" cy="9027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0745630" y="17881531"/>
            <a:ext cx="9033724" cy="902889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7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0BB19-7820-4FA8-9D4C-8C33C774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F2A0A4-DD1A-4A99-B2D1-CAFA1673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3C07DB-A7D1-4508-AEBA-70F98466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D44C0A-ADBC-4DB8-991F-9AEDD660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4D833-4038-41FB-BA5F-C4FB03E7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0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5C41-082F-40A7-9A74-D00795D2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3465CF-8829-46FE-BCB0-2001DFA22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DA09F5-D69B-4001-99A4-758F0ABD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6E89BF-ECA1-49B8-A7D7-3AFE5D7D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BFAB7A-BD84-484A-935E-4F04C977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647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6606C-5EF5-4FAC-963A-FCF727ED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751312-BB50-437C-A355-4A485EE6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28380F-9209-4264-96E4-63A750EA0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39F123-B615-4EA9-B459-F7BBDC75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AE0BA3-2B4E-4F30-8995-F196EAEB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F54623-54B6-413F-9DE3-CCC4CBF1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2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533B8-FCB7-4E02-A3A0-08988DC2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EA3CB0-FC59-43B2-83F4-0864ADA2B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06F1D6-69D6-42BA-BEC5-0B7312639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8E89B03-F0BE-4145-8464-9CB639BA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02AFC3-370D-43E4-B3FC-D163BE329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B41E10-55DB-4655-90B9-B9DD3098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524A54-5AB0-493D-B6E8-E28F7015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3E54E0-FDB4-48E1-BF85-66C135C9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3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0C90D-3477-46B9-B08E-032A938D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ABE1BE8-3B53-4E8D-950F-947D0C8D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DFC173-BFBF-4082-BB76-A4ADA998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4A65B2-576F-479E-9AC0-9143203B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07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FE695D-F653-4C48-B47B-4113FC9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224E9F7-A91D-4C4E-B2C7-C8FB1D8D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0793A2-EE5E-4908-B256-3733EA42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C92C-0300-4241-96CF-D9C01F218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22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B2B51-9555-4BA4-A643-E9343444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FAB6F1-1FE0-47D0-8729-55495C2E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3E1A11-B3E5-4BF2-BB56-4ADBA3B58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C9D410-F5BF-4AC2-AD6E-F54580F7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8C1952-EE71-4045-9417-B63E09DE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D33F02-66F5-464A-8D8B-BF272AE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3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8B9144-8E28-45C4-A85B-A7F43820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B975E27-D028-47E7-B3D3-EBE6549BD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D801F6-60B4-4C4A-B995-4D82B740B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DD3A1F-FAD0-4FE7-9284-3044A77B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287F58-DA0D-4051-B824-3B7A8113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F43507-8171-4088-84BC-93FF005C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442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FECE60-A26F-45AD-97E7-3114DBF1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D925DF-AFC4-4F56-8F0C-59214EE0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7DF67E-5BAF-4E9A-A976-90ACED9C2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529DB-824A-416A-AB16-F120B795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FB05F-CD15-446E-BB71-701BEB789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3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1726" y="1945747"/>
            <a:ext cx="15611735" cy="3471843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4223471">
              <a:defRPr/>
            </a:pPr>
            <a:r>
              <a:rPr lang="en-US" altLang="zh-TW" sz="8948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8948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5719" y="-14833887"/>
            <a:ext cx="22476142" cy="59936380"/>
          </a:xfrm>
          <a:prstGeom prst="rect">
            <a:avLst/>
          </a:prstGeom>
          <a:noFill/>
          <a:ln w="762000" cmpd="thickTh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97417" tIns="48713" rIns="97417" bIns="48713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 dirty="0">
              <a:solidFill>
                <a:srgbClr val="FAF9F8"/>
              </a:solidFill>
            </a:endParaRPr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7967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6315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89895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797" y="1205834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1959243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8" y="14550373"/>
            <a:ext cx="346494" cy="41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7379437"/>
            <a:ext cx="456013" cy="61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914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7241037"/>
            <a:ext cx="186801" cy="3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14444606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865" y="-15130057"/>
            <a:ext cx="488901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280360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01" y="6528806"/>
            <a:ext cx="13296070" cy="70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49" tIns="48723" rIns="97449" bIns="48723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17532572" y="375966"/>
            <a:ext cx="3098562" cy="1209035"/>
          </a:xfrm>
          <a:prstGeom prst="horizontalScroll">
            <a:avLst/>
          </a:prstGeom>
          <a:solidFill>
            <a:srgbClr val="92D050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2463" tIns="46230" rIns="92463" bIns="46230"/>
          <a:lstStyle/>
          <a:p>
            <a:pPr defTabSz="974399" eaLnBrk="1" hangingPunct="1">
              <a:defRPr/>
            </a:pPr>
            <a:r>
              <a:rPr lang="en-US" altLang="zh-CN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CEE</a:t>
            </a:r>
            <a:r>
              <a:rPr lang="zh-CN" altLang="en-US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****</a:t>
            </a:r>
            <a:endParaRPr lang="zh-TW" altLang="en-US" sz="4994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TextBox 62">
            <a:extLst>
              <a:ext uri="{FF2B5EF4-FFF2-40B4-BE49-F238E27FC236}">
                <a16:creationId xmlns:a16="http://schemas.microsoft.com/office/drawing/2014/main" id="{4402F97F-3660-416A-ABF7-90C56EA8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050" y="9843337"/>
            <a:ext cx="20708450" cy="108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63" tIns="46230" rIns="92463" bIns="4623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Size</a:t>
            </a:r>
            <a:r>
              <a:rPr lang="zh-CN" altLang="en-US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：</a:t>
            </a: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A1 size (</a:t>
            </a:r>
            <a:r>
              <a:rPr lang="en-AU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594 mm × 841 mm)</a:t>
            </a:r>
            <a:endParaRPr lang="en-US" altLang="zh-CN" sz="4786" dirty="0">
              <a:solidFill>
                <a:srgbClr val="FF0000"/>
              </a:solidFill>
              <a:latin typeface="+mn-lt"/>
              <a:ea typeface="標楷體" pitchFamily="65" charset="-128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21480624" y="-15065123"/>
            <a:ext cx="541753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846866" y="-15065123"/>
            <a:ext cx="541756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21629277" y="44719303"/>
            <a:ext cx="541753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846866" y="44656538"/>
            <a:ext cx="541756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35056" y="6227685"/>
            <a:ext cx="4191717" cy="130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53" dirty="0">
                <a:latin typeface="+mj-lt"/>
              </a:rPr>
              <a:t>Affiliation’s Logo Goes here if any</a:t>
            </a:r>
            <a:endParaRPr lang="zh-CN" altLang="en-US" sz="3953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493910" y="5967996"/>
            <a:ext cx="4191717" cy="19819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6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8B3CCD-6C6D-42DE-A5E0-D054DDA64805}"/>
              </a:ext>
            </a:extLst>
          </p:cNvPr>
          <p:cNvSpPr txBox="1"/>
          <p:nvPr/>
        </p:nvSpPr>
        <p:spPr>
          <a:xfrm>
            <a:off x="4859482" y="18231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kern="1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Copyright (or ©) [year released] by [name of owner]. All rights reserved. </a:t>
            </a:r>
            <a:endParaRPr lang="zh-CN" altLang="zh-CN" sz="1800" kern="100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D85601EF-BE71-477C-AD68-C0A00319EE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9" y="-16019"/>
            <a:ext cx="1904762" cy="1904762"/>
          </a:xfr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49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Office 主题​​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86130</cp:lastModifiedBy>
  <cp:revision>841</cp:revision>
  <cp:lastPrinted>2002-03-27T11:30:05Z</cp:lastPrinted>
  <dcterms:created xsi:type="dcterms:W3CDTF">2001-11-06T12:26:33Z</dcterms:created>
  <dcterms:modified xsi:type="dcterms:W3CDTF">2021-08-18T03:10:20Z</dcterms:modified>
</cp:coreProperties>
</file>