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3625" cy="30275213"/>
  <p:notesSz cx="14351000" cy="99314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81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45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CFF"/>
    <a:srgbClr val="2DAAF7"/>
    <a:srgbClr val="4AA2DE"/>
    <a:srgbClr val="E8F6FE"/>
    <a:srgbClr val="C3E7FD"/>
    <a:srgbClr val="2891D8"/>
    <a:srgbClr val="0F8BD7"/>
    <a:srgbClr val="1880CE"/>
    <a:srgbClr val="1675BC"/>
    <a:srgbClr val="088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 varScale="1">
        <p:scale>
          <a:sx n="19" d="100"/>
          <a:sy n="19" d="100"/>
        </p:scale>
        <p:origin x="2299" y="254"/>
      </p:cViewPr>
      <p:guideLst>
        <p:guide orient="horz" pos="9681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3127"/>
        <p:guide pos="45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129786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129786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8129786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61050" y="744538"/>
            <a:ext cx="26304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13161" y="4717415"/>
            <a:ext cx="10524678" cy="446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129786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48150" y="687388"/>
            <a:ext cx="6353175" cy="8994775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A791AB-57CF-479A-98C2-4A30E910D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2953" y="4954765"/>
            <a:ext cx="16037719" cy="10540259"/>
          </a:xfrm>
        </p:spPr>
        <p:txBody>
          <a:bodyPr anchor="b"/>
          <a:lstStyle>
            <a:lvl1pPr algn="ctr">
              <a:defRPr sz="10523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FFFBE7D-8423-48D9-BFED-FB893F19E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4209"/>
            </a:lvl1pPr>
            <a:lvl2pPr marL="801883" indent="0" algn="ctr">
              <a:buNone/>
              <a:defRPr sz="3508"/>
            </a:lvl2pPr>
            <a:lvl3pPr marL="1603766" indent="0" algn="ctr">
              <a:buNone/>
              <a:defRPr sz="3157"/>
            </a:lvl3pPr>
            <a:lvl4pPr marL="2405649" indent="0" algn="ctr">
              <a:buNone/>
              <a:defRPr sz="2806"/>
            </a:lvl4pPr>
            <a:lvl5pPr marL="3207532" indent="0" algn="ctr">
              <a:buNone/>
              <a:defRPr sz="2806"/>
            </a:lvl5pPr>
            <a:lvl6pPr marL="4009415" indent="0" algn="ctr">
              <a:buNone/>
              <a:defRPr sz="2806"/>
            </a:lvl6pPr>
            <a:lvl7pPr marL="4811298" indent="0" algn="ctr">
              <a:buNone/>
              <a:defRPr sz="2806"/>
            </a:lvl7pPr>
            <a:lvl8pPr marL="5613182" indent="0" algn="ctr">
              <a:buNone/>
              <a:defRPr sz="2806"/>
            </a:lvl8pPr>
            <a:lvl9pPr marL="6415065" indent="0" algn="ctr">
              <a:buNone/>
              <a:defRPr sz="2806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CE0965-8FC2-4C59-A2D0-D9935240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A19F59-D9F1-4C5A-AB68-08F162DF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C1B387-B7ED-4799-9C50-CAE2B08D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244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FCDB8C-3D2E-4E2C-8417-C65A5310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BEBDFAC-1BA3-4F41-8469-3CC380461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A7EA6E-1832-44EB-8D60-7DB32AE6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70082D-FEF5-46E0-BD1C-0FB9C1ECB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0735B3-04DE-46B4-823A-DD84159FC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081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D398199-422A-453D-B32B-9E788C186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302657" y="1611875"/>
            <a:ext cx="4610844" cy="256568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FB6D93-6761-452C-9EA5-2B1B884BA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124" y="1611875"/>
            <a:ext cx="13565237" cy="256568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DFFD16-1AA5-476A-912B-9D9016BB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98966B-3915-4835-B15F-963BAD535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2BCEC3-3F34-4F1C-952A-A4D6E1F9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342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4277" y="2690035"/>
            <a:ext cx="18175073" cy="504661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604281" y="8745976"/>
            <a:ext cx="9033724" cy="1816445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10745630" y="8745975"/>
            <a:ext cx="9033724" cy="90277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10745630" y="17881531"/>
            <a:ext cx="9033724" cy="902889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076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10BB19-7820-4FA8-9D4C-8C33C7742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F2A0A4-DD1A-4A99-B2D1-CAFA16735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3C07DB-A7D1-4508-AEBA-70F98466C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D44C0A-ADBC-4DB8-991F-9AEDD660F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84D833-4038-41FB-BA5F-C4FB03E7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05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5C41-082F-40A7-9A74-D00795D25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87" y="7547783"/>
            <a:ext cx="18443377" cy="12593645"/>
          </a:xfrm>
        </p:spPr>
        <p:txBody>
          <a:bodyPr anchor="b"/>
          <a:lstStyle>
            <a:lvl1pPr>
              <a:defRPr sz="10523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3465CF-8829-46FE-BCB0-2001DFA22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8987" y="20260569"/>
            <a:ext cx="18443377" cy="6622701"/>
          </a:xfrm>
        </p:spPr>
        <p:txBody>
          <a:bodyPr/>
          <a:lstStyle>
            <a:lvl1pPr marL="0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1pPr>
            <a:lvl2pPr marL="801883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3766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3pPr>
            <a:lvl4pPr marL="240564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4pPr>
            <a:lvl5pPr marL="320753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5pPr>
            <a:lvl6pPr marL="400941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6pPr>
            <a:lvl7pPr marL="4811298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7pPr>
            <a:lvl8pPr marL="561318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8pPr>
            <a:lvl9pPr marL="641506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DA09F5-D69B-4001-99A4-758F0ABD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6E89BF-ECA1-49B8-A7D7-3AFE5D7D1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BFAB7A-BD84-484A-935E-4F04C977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647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C6606C-5EF5-4FAC-963A-FCF727ED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751312-BB50-437C-A355-4A485EE69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28380F-9209-4264-96E4-63A750EA0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339F123-B615-4EA9-B459-F7BBDC75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AE0BA3-2B4E-4F30-8995-F196EAEBC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F54623-54B6-413F-9DE3-CCC4CBF1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192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5533B8-FCB7-4E02-A3A0-08988DC22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09" y="1611877"/>
            <a:ext cx="18443377" cy="585180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EA3CB0-FC59-43B2-83F4-0864ADA2B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2910" y="7421634"/>
            <a:ext cx="9046275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806F1D6-69D6-42BA-BEC5-0B7312639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2910" y="11058863"/>
            <a:ext cx="9046275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8E89B03-F0BE-4145-8464-9CB639BAA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5460" y="7421634"/>
            <a:ext cx="9090826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702AFC3-370D-43E4-B3FC-D163BE329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5460" y="11058863"/>
            <a:ext cx="9090826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DB41E10-55DB-4655-90B9-B9DD30982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E524A54-5AB0-493D-B6E8-E28F7015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A3E54E0-FDB4-48E1-BF85-66C135C9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636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B0C90D-3477-46B9-B08E-032A938D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ABE1BE8-3B53-4E8D-950F-947D0C8D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DFC173-BFBF-4082-BB76-A4ADA998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4A65B2-576F-479E-9AC0-9143203B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807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0FE695D-F653-4C48-B47B-4113FC949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224E9F7-A91D-4C4E-B2C7-C8FB1D8D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0793A2-EE5E-4908-B256-3733EA42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C92C-0300-4241-96CF-D9C01F2186A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22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EB2B51-9555-4BA4-A643-E9343444C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FAB6F1-1FE0-47D0-8729-55495C2E5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>
              <a:defRPr sz="5612"/>
            </a:lvl1pPr>
            <a:lvl2pPr>
              <a:defRPr sz="4911"/>
            </a:lvl2pPr>
            <a:lvl3pPr>
              <a:defRPr sz="4209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13E1A11-B3E5-4BF2-BB56-4ADBA3B58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C9D410-F5BF-4AC2-AD6E-F54580F7E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8C1952-EE71-4045-9417-B63E09DED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4D33F02-66F5-464A-8D8B-BF272AEB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539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8B9144-8E28-45C4-A85B-A7F43820D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B975E27-D028-47E7-B3D3-EBE6549BD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 marL="0" indent="0">
              <a:buNone/>
              <a:defRPr sz="5612"/>
            </a:lvl1pPr>
            <a:lvl2pPr marL="801883" indent="0">
              <a:buNone/>
              <a:defRPr sz="4911"/>
            </a:lvl2pPr>
            <a:lvl3pPr marL="1603766" indent="0">
              <a:buNone/>
              <a:defRPr sz="4209"/>
            </a:lvl3pPr>
            <a:lvl4pPr marL="2405649" indent="0">
              <a:buNone/>
              <a:defRPr sz="3508"/>
            </a:lvl4pPr>
            <a:lvl5pPr marL="3207532" indent="0">
              <a:buNone/>
              <a:defRPr sz="3508"/>
            </a:lvl5pPr>
            <a:lvl6pPr marL="4009415" indent="0">
              <a:buNone/>
              <a:defRPr sz="3508"/>
            </a:lvl6pPr>
            <a:lvl7pPr marL="4811298" indent="0">
              <a:buNone/>
              <a:defRPr sz="3508"/>
            </a:lvl7pPr>
            <a:lvl8pPr marL="5613182" indent="0">
              <a:buNone/>
              <a:defRPr sz="3508"/>
            </a:lvl8pPr>
            <a:lvl9pPr marL="6415065" indent="0">
              <a:buNone/>
              <a:defRPr sz="3508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4D801F6-60B4-4C4A-B995-4D82B740B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DD3A1F-FAD0-4FE7-9284-3044A77B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287F58-DA0D-4051-B824-3B7A8113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AF43507-8171-4088-84BC-93FF005C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442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AFECE60-A26F-45AD-97E7-3114DBF13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124" y="1611877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D925DF-AFC4-4F56-8F0C-59214EE08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7DF67E-5BAF-4E9A-A976-90ACED9C2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3529DB-824A-416A-AB16-F120B795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7FB05F-CD15-446E-BB71-701BEB789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2185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36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  <p:sldLayoutId id="2147484091" r:id="rId12"/>
  </p:sldLayoutIdLst>
  <p:txStyles>
    <p:titleStyle>
      <a:lvl1pPr algn="l" defTabSz="1603766" rtl="0" eaLnBrk="1" latinLnBrk="0" hangingPunct="1">
        <a:lnSpc>
          <a:spcPct val="90000"/>
        </a:lnSpc>
        <a:spcBef>
          <a:spcPct val="0"/>
        </a:spcBef>
        <a:buNone/>
        <a:defRPr sz="7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942" indent="-400942" algn="l" defTabSz="1603766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4911" kern="1200">
          <a:solidFill>
            <a:schemeClr val="tx1"/>
          </a:solidFill>
          <a:latin typeface="+mn-lt"/>
          <a:ea typeface="+mn-ea"/>
          <a:cs typeface="+mn-cs"/>
        </a:defRPr>
      </a:lvl1pPr>
      <a:lvl2pPr marL="1202825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004708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3pPr>
      <a:lvl4pPr marL="2806591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608474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410357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240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123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6006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83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66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49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3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41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98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8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6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51726" y="1945747"/>
            <a:ext cx="15611735" cy="3471843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4223471">
              <a:defRPr/>
            </a:pPr>
            <a:r>
              <a:rPr lang="en-US" altLang="zh-TW" sz="8948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paper title here</a:t>
            </a:r>
            <a:endParaRPr lang="zh-TW" altLang="zh-TW" sz="8948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05719" y="-14833887"/>
            <a:ext cx="22476142" cy="59936380"/>
          </a:xfrm>
          <a:prstGeom prst="rect">
            <a:avLst/>
          </a:prstGeom>
          <a:noFill/>
          <a:ln w="762000" cmpd="thickTh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97417" tIns="48713" rIns="97417" bIns="48713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1873" dirty="0">
              <a:solidFill>
                <a:srgbClr val="FAF9F8"/>
              </a:solidFill>
            </a:endParaRPr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04008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04008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04008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27967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26315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89895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86797" y="1205834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1959243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8" y="14550373"/>
            <a:ext cx="346494" cy="411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0702" tIns="70352" rIns="140702" bIns="70352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65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2706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7379437"/>
            <a:ext cx="456013" cy="613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0702" tIns="70352" rIns="140702" bIns="70352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65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2914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2706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476503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1629" y="-7241037"/>
            <a:ext cx="186801" cy="3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1873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476503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1629" y="-14444606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6865" y="-15130057"/>
            <a:ext cx="488901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280360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01" y="6528806"/>
            <a:ext cx="13296070" cy="70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449" tIns="48723" rIns="97449" bIns="48723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3953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953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id="{93F66DC5-AEFD-42F3-9D23-1CDD50D08F06}"/>
              </a:ext>
            </a:extLst>
          </p:cNvPr>
          <p:cNvSpPr/>
          <p:nvPr/>
        </p:nvSpPr>
        <p:spPr bwMode="auto">
          <a:xfrm>
            <a:off x="17532572" y="375966"/>
            <a:ext cx="3098562" cy="1209035"/>
          </a:xfrm>
          <a:prstGeom prst="horizontalScroll">
            <a:avLst/>
          </a:prstGeom>
          <a:solidFill>
            <a:schemeClr val="accent5"/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2463" tIns="46230" rIns="92463" bIns="46230"/>
          <a:lstStyle/>
          <a:p>
            <a:pPr defTabSz="974399" eaLnBrk="1" hangingPunct="1">
              <a:defRPr/>
            </a:pPr>
            <a:r>
              <a:rPr lang="en-US" altLang="zh-CN" sz="4994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 CNT</a:t>
            </a:r>
            <a:r>
              <a:rPr lang="zh-CN" altLang="en-US" sz="4994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****</a:t>
            </a:r>
            <a:endParaRPr lang="zh-TW" altLang="en-US" sz="4994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3" name="TextBox 62">
            <a:extLst>
              <a:ext uri="{FF2B5EF4-FFF2-40B4-BE49-F238E27FC236}">
                <a16:creationId xmlns:a16="http://schemas.microsoft.com/office/drawing/2014/main" id="{4402F97F-3660-416A-ABF7-90C56EA8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050" y="9843337"/>
            <a:ext cx="20708450" cy="1088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63" tIns="46230" rIns="92463" bIns="4623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Size</a:t>
            </a:r>
            <a:r>
              <a:rPr lang="zh-CN" altLang="en-US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：</a:t>
            </a:r>
            <a:r>
              <a:rPr lang="en-US" altLang="zh-CN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A1 size (</a:t>
            </a:r>
            <a:r>
              <a:rPr lang="en-AU" altLang="zh-CN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594 mm × 841 mm)</a:t>
            </a:r>
            <a:endParaRPr lang="en-US" altLang="zh-CN" sz="4786" dirty="0">
              <a:solidFill>
                <a:srgbClr val="FF0000"/>
              </a:solidFill>
              <a:latin typeface="+mn-lt"/>
              <a:ea typeface="標楷體" pitchFamily="65" charset="-128"/>
            </a:endParaRPr>
          </a:p>
        </p:txBody>
      </p:sp>
      <p:sp>
        <p:nvSpPr>
          <p:cNvPr id="52" name="同心圆 51">
            <a:extLst>
              <a:ext uri="{FF2B5EF4-FFF2-40B4-BE49-F238E27FC236}">
                <a16:creationId xmlns:a16="http://schemas.microsoft.com/office/drawing/2014/main" id="{6F77C15C-DB8A-41B2-9D14-7D8F7BC7C821}"/>
              </a:ext>
            </a:extLst>
          </p:cNvPr>
          <p:cNvSpPr/>
          <p:nvPr/>
        </p:nvSpPr>
        <p:spPr bwMode="auto">
          <a:xfrm>
            <a:off x="21480624" y="-15065123"/>
            <a:ext cx="541753" cy="535148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53" name="同心圆 52">
            <a:extLst>
              <a:ext uri="{FF2B5EF4-FFF2-40B4-BE49-F238E27FC236}">
                <a16:creationId xmlns:a16="http://schemas.microsoft.com/office/drawing/2014/main" id="{8B6C956B-DFEB-431B-9847-5BB21B3ADBF7}"/>
              </a:ext>
            </a:extLst>
          </p:cNvPr>
          <p:cNvSpPr/>
          <p:nvPr/>
        </p:nvSpPr>
        <p:spPr bwMode="auto">
          <a:xfrm>
            <a:off x="-846866" y="-15065123"/>
            <a:ext cx="541756" cy="535148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54" name="同心圆 53">
            <a:extLst>
              <a:ext uri="{FF2B5EF4-FFF2-40B4-BE49-F238E27FC236}">
                <a16:creationId xmlns:a16="http://schemas.microsoft.com/office/drawing/2014/main" id="{B028B52E-0BDF-4DF5-89C6-CAE20280DB80}"/>
              </a:ext>
            </a:extLst>
          </p:cNvPr>
          <p:cNvSpPr/>
          <p:nvPr/>
        </p:nvSpPr>
        <p:spPr bwMode="auto">
          <a:xfrm>
            <a:off x="21629277" y="44719303"/>
            <a:ext cx="541753" cy="53514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55" name="同心圆 54">
            <a:extLst>
              <a:ext uri="{FF2B5EF4-FFF2-40B4-BE49-F238E27FC236}">
                <a16:creationId xmlns:a16="http://schemas.microsoft.com/office/drawing/2014/main" id="{3E112334-E776-40B9-BAF6-C1627E47E4A7}"/>
              </a:ext>
            </a:extLst>
          </p:cNvPr>
          <p:cNvSpPr/>
          <p:nvPr/>
        </p:nvSpPr>
        <p:spPr bwMode="auto">
          <a:xfrm>
            <a:off x="-846866" y="44656538"/>
            <a:ext cx="541756" cy="53514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735056" y="6227685"/>
            <a:ext cx="4191717" cy="130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953" dirty="0">
                <a:latin typeface="+mj-lt"/>
              </a:rPr>
              <a:t>Affiliation’s Logo Goes here if any</a:t>
            </a:r>
            <a:endParaRPr lang="zh-CN" altLang="en-US" sz="3953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id="{D9820F39-291F-4A29-B4AA-13FBE47FB624}"/>
              </a:ext>
            </a:extLst>
          </p:cNvPr>
          <p:cNvSpPr/>
          <p:nvPr/>
        </p:nvSpPr>
        <p:spPr>
          <a:xfrm>
            <a:off x="493910" y="5967996"/>
            <a:ext cx="4191717" cy="19819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706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88B3CCD-6C6D-42DE-A5E0-D054DDA64805}"/>
              </a:ext>
            </a:extLst>
          </p:cNvPr>
          <p:cNvSpPr txBox="1"/>
          <p:nvPr/>
        </p:nvSpPr>
        <p:spPr>
          <a:xfrm>
            <a:off x="4859482" y="18231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kern="1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Copyright (or ©) [year released] by [name of owner]. All rights reserved. </a:t>
            </a:r>
            <a:endParaRPr lang="zh-CN" altLang="zh-CN" sz="1800" kern="100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图片 10" descr="徽标&#10;&#10;描述已自动生成">
            <a:extLst>
              <a:ext uri="{FF2B5EF4-FFF2-40B4-BE49-F238E27FC236}">
                <a16:creationId xmlns:a16="http://schemas.microsoft.com/office/drawing/2014/main" id="{21F76DB2-316D-4BA0-9219-F48A730DD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1" y="844904"/>
            <a:ext cx="3025501" cy="3382609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49</Words>
  <Application>Microsoft Office PowerPoint</Application>
  <PresentationFormat>自定义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Times New Roman</vt:lpstr>
      <vt:lpstr>Office 主题​​</vt:lpstr>
      <vt:lpstr>Input paper title here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gac1143</cp:lastModifiedBy>
  <cp:revision>843</cp:revision>
  <cp:lastPrinted>2002-03-27T11:30:05Z</cp:lastPrinted>
  <dcterms:created xsi:type="dcterms:W3CDTF">2001-11-06T12:26:33Z</dcterms:created>
  <dcterms:modified xsi:type="dcterms:W3CDTF">2021-10-14T03:03:59Z</dcterms:modified>
</cp:coreProperties>
</file>