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21599525" cy="51120675"/>
  <p:notesSz cx="9144000" cy="6858000"/>
  <p:custDataLst>
    <p:tags r:id="rId8"/>
  </p:custDataLst>
  <p:defaultTextStyle>
    <a:defPPr>
      <a:defRPr lang="zh-CN"/>
    </a:defPPr>
    <a:lvl1pPr marL="0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49145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098925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48070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197850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46995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296140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45920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395065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489"/>
    <a:srgbClr val="2A3FAA"/>
    <a:srgbClr val="0C0C8E"/>
    <a:srgbClr val="1313DD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4" autoAdjust="0"/>
  </p:normalViewPr>
  <p:slideViewPr>
    <p:cSldViewPr>
      <p:cViewPr>
        <p:scale>
          <a:sx n="25" d="100"/>
          <a:sy n="25" d="100"/>
        </p:scale>
        <p:origin x="3012" y="-3270"/>
      </p:cViewPr>
      <p:guideLst>
        <p:guide orient="horz" pos="27258"/>
        <p:guide pos="6871"/>
        <p:guide orient="horz" pos="16101"/>
        <p:guide pos="68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29075" y="514350"/>
            <a:ext cx="10858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29075" y="514350"/>
            <a:ext cx="108585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19966" y="15880561"/>
            <a:ext cx="18359594" cy="1095781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39932" y="28968402"/>
            <a:ext cx="15119668" cy="130641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62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25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38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851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314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77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239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703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59655" y="2047219"/>
            <a:ext cx="4859892" cy="436182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79974" y="2047219"/>
            <a:ext cx="14219688" cy="4361823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214" y="32849781"/>
            <a:ext cx="18359594" cy="10153136"/>
          </a:xfrm>
        </p:spPr>
        <p:txBody>
          <a:bodyPr anchor="t"/>
          <a:lstStyle>
            <a:lvl1pPr algn="l">
              <a:defRPr sz="3026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214" y="21667131"/>
            <a:ext cx="18359594" cy="11182642"/>
          </a:xfrm>
        </p:spPr>
        <p:txBody>
          <a:bodyPr anchor="b"/>
          <a:lstStyle>
            <a:lvl1pPr marL="0" indent="0">
              <a:buNone/>
              <a:defRPr sz="15215">
                <a:solidFill>
                  <a:schemeClr val="tx1">
                    <a:tint val="75000"/>
                  </a:schemeClr>
                </a:solidFill>
              </a:defRPr>
            </a:lvl1pPr>
            <a:lvl2pPr marL="3462655" indent="0">
              <a:buNone/>
              <a:defRPr sz="13680">
                <a:solidFill>
                  <a:schemeClr val="tx1">
                    <a:tint val="75000"/>
                  </a:schemeClr>
                </a:solidFill>
              </a:defRPr>
            </a:lvl2pPr>
            <a:lvl3pPr marL="6925945" indent="0">
              <a:buNone/>
              <a:defRPr sz="12185">
                <a:solidFill>
                  <a:schemeClr val="tx1">
                    <a:tint val="75000"/>
                  </a:schemeClr>
                </a:solidFill>
              </a:defRPr>
            </a:lvl3pPr>
            <a:lvl4pPr marL="10388600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4pPr>
            <a:lvl5pPr marL="13851255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5pPr>
            <a:lvl6pPr marL="17314545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6pPr>
            <a:lvl7pPr marL="20777200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7pPr>
            <a:lvl8pPr marL="24239855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8pPr>
            <a:lvl9pPr marL="27703145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79980" y="11928174"/>
            <a:ext cx="9539790" cy="33737284"/>
          </a:xfrm>
        </p:spPr>
        <p:txBody>
          <a:bodyPr/>
          <a:lstStyle>
            <a:lvl1pPr>
              <a:defRPr sz="21300"/>
            </a:lvl1pPr>
            <a:lvl2pPr>
              <a:defRPr sz="18240"/>
            </a:lvl2pPr>
            <a:lvl3pPr>
              <a:defRPr sz="15215"/>
            </a:lvl3pPr>
            <a:lvl4pPr>
              <a:defRPr sz="13680"/>
            </a:lvl4pPr>
            <a:lvl5pPr>
              <a:defRPr sz="13680"/>
            </a:lvl5pPr>
            <a:lvl6pPr>
              <a:defRPr sz="13680"/>
            </a:lvl6pPr>
            <a:lvl7pPr>
              <a:defRPr sz="13680"/>
            </a:lvl7pPr>
            <a:lvl8pPr>
              <a:defRPr sz="13680"/>
            </a:lvl8pPr>
            <a:lvl9pPr>
              <a:defRPr sz="1368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79763" y="11928174"/>
            <a:ext cx="9539790" cy="33737284"/>
          </a:xfrm>
        </p:spPr>
        <p:txBody>
          <a:bodyPr/>
          <a:lstStyle>
            <a:lvl1pPr>
              <a:defRPr sz="21300"/>
            </a:lvl1pPr>
            <a:lvl2pPr>
              <a:defRPr sz="18240"/>
            </a:lvl2pPr>
            <a:lvl3pPr>
              <a:defRPr sz="15215"/>
            </a:lvl3pPr>
            <a:lvl4pPr>
              <a:defRPr sz="13680"/>
            </a:lvl4pPr>
            <a:lvl5pPr>
              <a:defRPr sz="13680"/>
            </a:lvl5pPr>
            <a:lvl6pPr>
              <a:defRPr sz="13680"/>
            </a:lvl6pPr>
            <a:lvl7pPr>
              <a:defRPr sz="13680"/>
            </a:lvl7pPr>
            <a:lvl8pPr>
              <a:defRPr sz="13680"/>
            </a:lvl8pPr>
            <a:lvl9pPr>
              <a:defRPr sz="1368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79980" y="11442983"/>
            <a:ext cx="9543540" cy="4768896"/>
          </a:xfrm>
        </p:spPr>
        <p:txBody>
          <a:bodyPr anchor="b"/>
          <a:lstStyle>
            <a:lvl1pPr marL="0" indent="0">
              <a:buNone/>
              <a:defRPr sz="18240" b="1"/>
            </a:lvl1pPr>
            <a:lvl2pPr marL="3462655" indent="0">
              <a:buNone/>
              <a:defRPr sz="15215" b="1"/>
            </a:lvl2pPr>
            <a:lvl3pPr marL="6925945" indent="0">
              <a:buNone/>
              <a:defRPr sz="13680" b="1"/>
            </a:lvl3pPr>
            <a:lvl4pPr marL="10388600" indent="0">
              <a:buNone/>
              <a:defRPr sz="12185" b="1"/>
            </a:lvl4pPr>
            <a:lvl5pPr marL="13851255" indent="0">
              <a:buNone/>
              <a:defRPr sz="12185" b="1"/>
            </a:lvl5pPr>
            <a:lvl6pPr marL="17314545" indent="0">
              <a:buNone/>
              <a:defRPr sz="12185" b="1"/>
            </a:lvl6pPr>
            <a:lvl7pPr marL="20777200" indent="0">
              <a:buNone/>
              <a:defRPr sz="12185" b="1"/>
            </a:lvl7pPr>
            <a:lvl8pPr marL="24239855" indent="0">
              <a:buNone/>
              <a:defRPr sz="12185" b="1"/>
            </a:lvl8pPr>
            <a:lvl9pPr marL="27703145" indent="0">
              <a:buNone/>
              <a:defRPr sz="1218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79980" y="16211887"/>
            <a:ext cx="9543540" cy="29453558"/>
          </a:xfrm>
        </p:spPr>
        <p:txBody>
          <a:bodyPr/>
          <a:lstStyle>
            <a:lvl1pPr>
              <a:defRPr sz="18240"/>
            </a:lvl1pPr>
            <a:lvl2pPr>
              <a:defRPr sz="15215"/>
            </a:lvl2pPr>
            <a:lvl3pPr>
              <a:defRPr sz="13680"/>
            </a:lvl3pPr>
            <a:lvl4pPr>
              <a:defRPr sz="12185"/>
            </a:lvl4pPr>
            <a:lvl5pPr>
              <a:defRPr sz="12185"/>
            </a:lvl5pPr>
            <a:lvl6pPr>
              <a:defRPr sz="12185"/>
            </a:lvl6pPr>
            <a:lvl7pPr>
              <a:defRPr sz="12185"/>
            </a:lvl7pPr>
            <a:lvl8pPr>
              <a:defRPr sz="12185"/>
            </a:lvl8pPr>
            <a:lvl9pPr>
              <a:defRPr sz="1218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2266" y="11442983"/>
            <a:ext cx="9547290" cy="4768896"/>
          </a:xfrm>
        </p:spPr>
        <p:txBody>
          <a:bodyPr anchor="b"/>
          <a:lstStyle>
            <a:lvl1pPr marL="0" indent="0">
              <a:buNone/>
              <a:defRPr sz="18240" b="1"/>
            </a:lvl1pPr>
            <a:lvl2pPr marL="3462655" indent="0">
              <a:buNone/>
              <a:defRPr sz="15215" b="1"/>
            </a:lvl2pPr>
            <a:lvl3pPr marL="6925945" indent="0">
              <a:buNone/>
              <a:defRPr sz="13680" b="1"/>
            </a:lvl3pPr>
            <a:lvl4pPr marL="10388600" indent="0">
              <a:buNone/>
              <a:defRPr sz="12185" b="1"/>
            </a:lvl4pPr>
            <a:lvl5pPr marL="13851255" indent="0">
              <a:buNone/>
              <a:defRPr sz="12185" b="1"/>
            </a:lvl5pPr>
            <a:lvl6pPr marL="17314545" indent="0">
              <a:buNone/>
              <a:defRPr sz="12185" b="1"/>
            </a:lvl6pPr>
            <a:lvl7pPr marL="20777200" indent="0">
              <a:buNone/>
              <a:defRPr sz="12185" b="1"/>
            </a:lvl7pPr>
            <a:lvl8pPr marL="24239855" indent="0">
              <a:buNone/>
              <a:defRPr sz="12185" b="1"/>
            </a:lvl8pPr>
            <a:lvl9pPr marL="27703145" indent="0">
              <a:buNone/>
              <a:defRPr sz="1218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2266" y="16211887"/>
            <a:ext cx="9547290" cy="29453558"/>
          </a:xfrm>
        </p:spPr>
        <p:txBody>
          <a:bodyPr/>
          <a:lstStyle>
            <a:lvl1pPr>
              <a:defRPr sz="18240"/>
            </a:lvl1pPr>
            <a:lvl2pPr>
              <a:defRPr sz="15215"/>
            </a:lvl2pPr>
            <a:lvl3pPr>
              <a:defRPr sz="13680"/>
            </a:lvl3pPr>
            <a:lvl4pPr>
              <a:defRPr sz="12185"/>
            </a:lvl4pPr>
            <a:lvl5pPr>
              <a:defRPr sz="12185"/>
            </a:lvl5pPr>
            <a:lvl6pPr>
              <a:defRPr sz="12185"/>
            </a:lvl6pPr>
            <a:lvl7pPr>
              <a:defRPr sz="12185"/>
            </a:lvl7pPr>
            <a:lvl8pPr>
              <a:defRPr sz="12185"/>
            </a:lvl8pPr>
            <a:lvl9pPr>
              <a:defRPr sz="1218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9984" y="2035361"/>
            <a:ext cx="7106094" cy="8662116"/>
          </a:xfrm>
        </p:spPr>
        <p:txBody>
          <a:bodyPr anchor="b"/>
          <a:lstStyle>
            <a:lvl1pPr algn="l">
              <a:defRPr sz="1521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4818" y="2035370"/>
            <a:ext cx="12074732" cy="43630080"/>
          </a:xfrm>
        </p:spPr>
        <p:txBody>
          <a:bodyPr/>
          <a:lstStyle>
            <a:lvl1pPr>
              <a:defRPr sz="24170"/>
            </a:lvl1pPr>
            <a:lvl2pPr>
              <a:defRPr sz="21300"/>
            </a:lvl2pPr>
            <a:lvl3pPr>
              <a:defRPr sz="18240"/>
            </a:lvl3pPr>
            <a:lvl4pPr>
              <a:defRPr sz="15215"/>
            </a:lvl4pPr>
            <a:lvl5pPr>
              <a:defRPr sz="15215"/>
            </a:lvl5pPr>
            <a:lvl6pPr>
              <a:defRPr sz="15215"/>
            </a:lvl6pPr>
            <a:lvl7pPr>
              <a:defRPr sz="15215"/>
            </a:lvl7pPr>
            <a:lvl8pPr>
              <a:defRPr sz="15215"/>
            </a:lvl8pPr>
            <a:lvl9pPr>
              <a:defRPr sz="1521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79984" y="10697481"/>
            <a:ext cx="7106094" cy="34967964"/>
          </a:xfrm>
        </p:spPr>
        <p:txBody>
          <a:bodyPr/>
          <a:lstStyle>
            <a:lvl1pPr marL="0" indent="0">
              <a:buNone/>
              <a:defRPr sz="10650"/>
            </a:lvl1pPr>
            <a:lvl2pPr marL="3462655" indent="0">
              <a:buNone/>
              <a:defRPr sz="9125"/>
            </a:lvl2pPr>
            <a:lvl3pPr marL="6925945" indent="0">
              <a:buNone/>
              <a:defRPr sz="7590"/>
            </a:lvl3pPr>
            <a:lvl4pPr marL="10388600" indent="0">
              <a:buNone/>
              <a:defRPr sz="6755"/>
            </a:lvl4pPr>
            <a:lvl5pPr marL="13851255" indent="0">
              <a:buNone/>
              <a:defRPr sz="6755"/>
            </a:lvl5pPr>
            <a:lvl6pPr marL="17314545" indent="0">
              <a:buNone/>
              <a:defRPr sz="6755"/>
            </a:lvl6pPr>
            <a:lvl7pPr marL="20777200" indent="0">
              <a:buNone/>
              <a:defRPr sz="6755"/>
            </a:lvl7pPr>
            <a:lvl8pPr marL="24239855" indent="0">
              <a:buNone/>
              <a:defRPr sz="6755"/>
            </a:lvl8pPr>
            <a:lvl9pPr marL="27703145" indent="0">
              <a:buNone/>
              <a:defRPr sz="67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3661" y="35784486"/>
            <a:ext cx="12959715" cy="4224560"/>
          </a:xfrm>
        </p:spPr>
        <p:txBody>
          <a:bodyPr anchor="b"/>
          <a:lstStyle>
            <a:lvl1pPr algn="l">
              <a:defRPr sz="1521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3661" y="4567731"/>
            <a:ext cx="12959715" cy="30672405"/>
          </a:xfrm>
        </p:spPr>
        <p:txBody>
          <a:bodyPr/>
          <a:lstStyle>
            <a:lvl1pPr marL="0" indent="0">
              <a:buNone/>
              <a:defRPr sz="24170"/>
            </a:lvl1pPr>
            <a:lvl2pPr marL="3462655" indent="0">
              <a:buNone/>
              <a:defRPr sz="21300"/>
            </a:lvl2pPr>
            <a:lvl3pPr marL="6925945" indent="0">
              <a:buNone/>
              <a:defRPr sz="18240"/>
            </a:lvl3pPr>
            <a:lvl4pPr marL="10388600" indent="0">
              <a:buNone/>
              <a:defRPr sz="15215"/>
            </a:lvl4pPr>
            <a:lvl5pPr marL="13851255" indent="0">
              <a:buNone/>
              <a:defRPr sz="15215"/>
            </a:lvl5pPr>
            <a:lvl6pPr marL="17314545" indent="0">
              <a:buNone/>
              <a:defRPr sz="15215"/>
            </a:lvl6pPr>
            <a:lvl7pPr marL="20777200" indent="0">
              <a:buNone/>
              <a:defRPr sz="15215"/>
            </a:lvl7pPr>
            <a:lvl8pPr marL="24239855" indent="0">
              <a:buNone/>
              <a:defRPr sz="15215"/>
            </a:lvl8pPr>
            <a:lvl9pPr marL="27703145" indent="0">
              <a:buNone/>
              <a:defRPr sz="1521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3661" y="40009046"/>
            <a:ext cx="12959715" cy="5999575"/>
          </a:xfrm>
        </p:spPr>
        <p:txBody>
          <a:bodyPr/>
          <a:lstStyle>
            <a:lvl1pPr marL="0" indent="0">
              <a:buNone/>
              <a:defRPr sz="10650"/>
            </a:lvl1pPr>
            <a:lvl2pPr marL="3462655" indent="0">
              <a:buNone/>
              <a:defRPr sz="9125"/>
            </a:lvl2pPr>
            <a:lvl3pPr marL="6925945" indent="0">
              <a:buNone/>
              <a:defRPr sz="7590"/>
            </a:lvl3pPr>
            <a:lvl4pPr marL="10388600" indent="0">
              <a:buNone/>
              <a:defRPr sz="6755"/>
            </a:lvl4pPr>
            <a:lvl5pPr marL="13851255" indent="0">
              <a:buNone/>
              <a:defRPr sz="6755"/>
            </a:lvl5pPr>
            <a:lvl6pPr marL="17314545" indent="0">
              <a:buNone/>
              <a:defRPr sz="6755"/>
            </a:lvl6pPr>
            <a:lvl7pPr marL="20777200" indent="0">
              <a:buNone/>
              <a:defRPr sz="6755"/>
            </a:lvl7pPr>
            <a:lvl8pPr marL="24239855" indent="0">
              <a:buNone/>
              <a:defRPr sz="6755"/>
            </a:lvl8pPr>
            <a:lvl9pPr marL="27703145" indent="0">
              <a:buNone/>
              <a:defRPr sz="67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79981" y="2047197"/>
            <a:ext cx="19439573" cy="8520110"/>
          </a:xfrm>
          <a:prstGeom prst="rect">
            <a:avLst/>
          </a:prstGeom>
        </p:spPr>
        <p:txBody>
          <a:bodyPr vert="horz" lIns="409880" tIns="204940" rIns="409880" bIns="20494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79981" y="11928174"/>
            <a:ext cx="19439573" cy="33737284"/>
          </a:xfrm>
          <a:prstGeom prst="rect">
            <a:avLst/>
          </a:prstGeom>
        </p:spPr>
        <p:txBody>
          <a:bodyPr vert="horz" lIns="409880" tIns="204940" rIns="409880" bIns="20494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79978" y="47381293"/>
            <a:ext cx="5039890" cy="2721708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l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79841" y="47381293"/>
            <a:ext cx="6839850" cy="2721708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ctr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79660" y="47381293"/>
            <a:ext cx="5039890" cy="2721708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r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925945" rtl="0" eaLnBrk="1" latinLnBrk="0" hangingPunct="1">
        <a:spcBef>
          <a:spcPct val="0"/>
        </a:spcBef>
        <a:buNone/>
        <a:defRPr sz="33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7150" indent="-2597150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170" kern="1200">
          <a:solidFill>
            <a:schemeClr val="tx1"/>
          </a:solidFill>
          <a:latin typeface="+mn-lt"/>
          <a:ea typeface="+mn-ea"/>
          <a:cs typeface="+mn-cs"/>
        </a:defRPr>
      </a:lvl1pPr>
      <a:lvl2pPr marL="5627370" indent="-2164080" algn="l" defTabSz="692594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300" kern="1200">
          <a:solidFill>
            <a:schemeClr val="tx1"/>
          </a:solidFill>
          <a:latin typeface="+mn-lt"/>
          <a:ea typeface="+mn-ea"/>
          <a:cs typeface="+mn-cs"/>
        </a:defRPr>
      </a:lvl2pPr>
      <a:lvl3pPr marL="8656955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240" kern="1200">
          <a:solidFill>
            <a:schemeClr val="tx1"/>
          </a:solidFill>
          <a:latin typeface="+mn-lt"/>
          <a:ea typeface="+mn-ea"/>
          <a:cs typeface="+mn-cs"/>
        </a:defRPr>
      </a:lvl3pPr>
      <a:lvl4pPr marL="12120245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215" kern="1200">
          <a:solidFill>
            <a:schemeClr val="tx1"/>
          </a:solidFill>
          <a:latin typeface="+mn-lt"/>
          <a:ea typeface="+mn-ea"/>
          <a:cs typeface="+mn-cs"/>
        </a:defRPr>
      </a:lvl4pPr>
      <a:lvl5pPr marL="15582900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»"/>
        <a:defRPr sz="15215" kern="1200">
          <a:solidFill>
            <a:schemeClr val="tx1"/>
          </a:solidFill>
          <a:latin typeface="+mn-lt"/>
          <a:ea typeface="+mn-ea"/>
          <a:cs typeface="+mn-cs"/>
        </a:defRPr>
      </a:lvl5pPr>
      <a:lvl6pPr marL="19045555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215" kern="1200">
          <a:solidFill>
            <a:schemeClr val="tx1"/>
          </a:solidFill>
          <a:latin typeface="+mn-lt"/>
          <a:ea typeface="+mn-ea"/>
          <a:cs typeface="+mn-cs"/>
        </a:defRPr>
      </a:lvl6pPr>
      <a:lvl7pPr marL="22508845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215" kern="1200">
          <a:solidFill>
            <a:schemeClr val="tx1"/>
          </a:solidFill>
          <a:latin typeface="+mn-lt"/>
          <a:ea typeface="+mn-ea"/>
          <a:cs typeface="+mn-cs"/>
        </a:defRPr>
      </a:lvl7pPr>
      <a:lvl8pPr marL="25971500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215" kern="1200">
          <a:solidFill>
            <a:schemeClr val="tx1"/>
          </a:solidFill>
          <a:latin typeface="+mn-lt"/>
          <a:ea typeface="+mn-ea"/>
          <a:cs typeface="+mn-cs"/>
        </a:defRPr>
      </a:lvl8pPr>
      <a:lvl9pPr marL="29434155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1pPr>
      <a:lvl2pPr marL="346265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2pPr>
      <a:lvl3pPr marL="692594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3pPr>
      <a:lvl4pPr marL="10388600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4pPr>
      <a:lvl5pPr marL="1385125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5pPr>
      <a:lvl6pPr marL="1731454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6pPr>
      <a:lvl7pPr marL="20777200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7pPr>
      <a:lvl8pPr marL="2423985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8pPr>
      <a:lvl9pPr marL="2770314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hyperlink" Target="mailto:dmi@dmiconf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>
            <a:off x="-7001278" y="-144168"/>
            <a:ext cx="536889" cy="30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54557" tIns="77292" rIns="154557" bIns="77292" numCol="1" anchor="t" anchorCtr="0" compatLnSpc="1"/>
          <a:lstStyle/>
          <a:p>
            <a:endParaRPr lang="zh-CN" altLang="en-US" sz="13680"/>
          </a:p>
        </p:txBody>
      </p:sp>
      <p:sp>
        <p:nvSpPr>
          <p:cNvPr id="5" name="TextBox 4"/>
          <p:cNvSpPr txBox="1"/>
          <p:nvPr/>
        </p:nvSpPr>
        <p:spPr>
          <a:xfrm>
            <a:off x="6037664" y="4033682"/>
            <a:ext cx="10631737" cy="1029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90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panose="020B0604020202020204" pitchFamily="34" charset="0"/>
              </a:rPr>
              <a:t>Authors and affiliation</a:t>
            </a:r>
            <a:endParaRPr lang="en-US" altLang="zh-CN" sz="6090" dirty="0">
              <a:latin typeface="Palatino Linotype" panose="02040502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2592" y="2630728"/>
            <a:ext cx="16144352" cy="1342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120" dirty="0">
                <a:latin typeface="Palatino Linotype" panose="02040502050505030304" pitchFamily="18" charset="0"/>
              </a:rPr>
              <a:t>Title Goes Here Title Goes Here</a:t>
            </a:r>
            <a:endParaRPr lang="en-US" altLang="zh-CN" sz="8120" dirty="0">
              <a:latin typeface="Palatino Linotype" panose="02040502050505030304" pitchFamily="18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2004768" y="28363984"/>
            <a:ext cx="15423879" cy="717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4065" dirty="0">
              <a:latin typeface="Palatino Linotype" panose="0204050205050503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6674087" y="390333"/>
            <a:ext cx="4849126" cy="973516"/>
          </a:xfrm>
          <a:prstGeom prst="rect">
            <a:avLst/>
          </a:prstGeom>
          <a:solidFill>
            <a:srgbClr val="4A6489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680" dirty="0"/>
          </a:p>
        </p:txBody>
      </p:sp>
      <p:sp>
        <p:nvSpPr>
          <p:cNvPr id="45" name="TextBox 44"/>
          <p:cNvSpPr txBox="1"/>
          <p:nvPr/>
        </p:nvSpPr>
        <p:spPr>
          <a:xfrm>
            <a:off x="16910118" y="518146"/>
            <a:ext cx="4771807" cy="717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330" dirty="0"/>
              <a:t> </a:t>
            </a:r>
            <a:r>
              <a:rPr lang="en-US" altLang="zh-CN" sz="4065" dirty="0">
                <a:solidFill>
                  <a:schemeClr val="bg1"/>
                </a:solidFill>
                <a:latin typeface="Palatino Linotype" panose="02040502050505030304" pitchFamily="18" charset="0"/>
              </a:rPr>
              <a:t>Paper</a:t>
            </a:r>
            <a:r>
              <a:rPr lang="en-US" altLang="zh-CN" sz="3330" dirty="0">
                <a:solidFill>
                  <a:schemeClr val="bg1"/>
                </a:solidFill>
              </a:rPr>
              <a:t> </a:t>
            </a:r>
            <a:r>
              <a:rPr lang="en-US" altLang="zh-CN" sz="4065" dirty="0">
                <a:solidFill>
                  <a:schemeClr val="bg1"/>
                </a:solidFill>
                <a:latin typeface="Palatino Linotype" panose="02040502050505030304" pitchFamily="18" charset="0"/>
              </a:rPr>
              <a:t>ID goes here</a:t>
            </a:r>
            <a:endParaRPr lang="zh-CN" altLang="en-US" sz="4065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0" y="5701724"/>
            <a:ext cx="21599525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353532" y="6820320"/>
            <a:ext cx="955738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latin typeface="Palatino Linotype" panose="02040502050505030304" pitchFamily="18" charset="0"/>
              </a:rPr>
              <a:t>Please design Poster(s) </a:t>
            </a:r>
            <a:r>
              <a:rPr lang="en-US" altLang="zh-CN" sz="4000" dirty="0">
                <a:latin typeface="Palatino Linotype" panose="02040502050505030304" pitchFamily="18" charset="0"/>
              </a:rPr>
              <a:t>based on the following criteria:</a:t>
            </a:r>
            <a:endParaRPr lang="en-US" altLang="zh-CN" sz="4000" dirty="0">
              <a:latin typeface="Palatino Linotype" panose="02040502050505030304" pitchFamily="18" charset="0"/>
            </a:endParaRPr>
          </a:p>
          <a:p>
            <a:endParaRPr lang="en-US" altLang="zh-CN" sz="4000" dirty="0">
              <a:latin typeface="Palatino Linotype" panose="02040502050505030304" pitchFamily="18" charset="0"/>
            </a:endParaRPr>
          </a:p>
          <a:p>
            <a:pPr marL="965835" indent="-965835">
              <a:buFont typeface="Wingdings" panose="05000000000000000000" pitchFamily="2" charset="2"/>
              <a:buChar char="ü"/>
            </a:pPr>
            <a:r>
              <a:rPr lang="en-US" altLang="zh-CN" sz="4000" dirty="0">
                <a:latin typeface="Palatino Linotype" panose="02040502050505030304" pitchFamily="18" charset="0"/>
              </a:rPr>
              <a:t>Novelty, originality, and creativity of the work;</a:t>
            </a:r>
            <a:endParaRPr lang="en-US" altLang="zh-CN" sz="4000" dirty="0">
              <a:latin typeface="Palatino Linotype" panose="02040502050505030304" pitchFamily="18" charset="0"/>
            </a:endParaRPr>
          </a:p>
          <a:p>
            <a:pPr marL="965835" indent="-965835">
              <a:buFont typeface="Wingdings" panose="05000000000000000000" pitchFamily="2" charset="2"/>
              <a:buChar char="ü"/>
            </a:pPr>
            <a:r>
              <a:rPr lang="en-US" altLang="zh-CN" sz="4000" dirty="0">
                <a:latin typeface="Palatino Linotype" panose="02040502050505030304" pitchFamily="18" charset="0"/>
              </a:rPr>
              <a:t>Presentation of the work on the poster. Special emphasis will be the presence and explanation of the authors during their designated poster session;</a:t>
            </a:r>
            <a:endParaRPr lang="en-US" altLang="zh-CN" sz="4000" dirty="0">
              <a:latin typeface="Palatino Linotype" panose="02040502050505030304" pitchFamily="18" charset="0"/>
            </a:endParaRPr>
          </a:p>
          <a:p>
            <a:pPr marL="965835" indent="-965835">
              <a:buFont typeface="Wingdings" panose="05000000000000000000" pitchFamily="2" charset="2"/>
              <a:buChar char="ü"/>
            </a:pPr>
            <a:r>
              <a:rPr lang="en-US" altLang="zh-CN" sz="4000" dirty="0">
                <a:latin typeface="Palatino Linotype" panose="02040502050505030304" pitchFamily="18" charset="0"/>
              </a:rPr>
              <a:t>Quality of the poster.</a:t>
            </a:r>
            <a:endParaRPr lang="en-US" altLang="zh-CN" sz="4000" dirty="0">
              <a:latin typeface="Palatino Linotype" panose="02040502050505030304" pitchFamily="18" charset="0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42818" y="328725"/>
            <a:ext cx="4464495" cy="2070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395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panose="020B0604020202020204" pitchFamily="34" charset="0"/>
              </a:rPr>
              <a:t>DMI 2023</a:t>
            </a:r>
            <a:endParaRPr lang="en-US" altLang="zh-TW" sz="5395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r>
              <a:rPr lang="en-US" sz="3730" b="1" dirty="0"/>
              <a:t>August 1-4, 2023</a:t>
            </a:r>
            <a:r>
              <a:rPr lang="en-GB" altLang="zh-CN" sz="3730" b="1" dirty="0"/>
              <a:t> </a:t>
            </a:r>
            <a:r>
              <a:rPr lang="en-US" sz="3730" b="1" dirty="0"/>
              <a:t>Seoul, South Korea</a:t>
            </a:r>
            <a:endParaRPr lang="en-US" sz="3730" b="1" dirty="0">
              <a:latin typeface="Palatino Linotype" panose="0204050205050503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353532" y="31100904"/>
            <a:ext cx="9934114" cy="11786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latin typeface="Palatino Linotype" panose="02040502050505030304" pitchFamily="18" charset="0"/>
              </a:rPr>
              <a:t>NOTE:</a:t>
            </a:r>
            <a:endParaRPr lang="en-US" altLang="zh-CN" sz="4000" dirty="0">
              <a:latin typeface="Palatino Linotype" panose="02040502050505030304" pitchFamily="18" charset="0"/>
            </a:endParaRPr>
          </a:p>
          <a:p>
            <a:endParaRPr lang="en-US" altLang="zh-CN" sz="4000" dirty="0">
              <a:latin typeface="Palatino Linotype" panose="02040502050505030304" pitchFamily="18" charset="0"/>
            </a:endParaRPr>
          </a:p>
          <a:p>
            <a:r>
              <a:rPr lang="en-US" altLang="zh-CN" sz="4000" dirty="0">
                <a:latin typeface="Palatino Linotype" panose="02040502050505030304" pitchFamily="18" charset="0"/>
              </a:rPr>
              <a:t>Please send your poster back to the conference committee via e-mail: </a:t>
            </a:r>
            <a:r>
              <a:rPr lang="en-US" altLang="zh-CN" sz="4000" dirty="0">
                <a:latin typeface="Palatino Linotype" panose="02040502050505030304" pitchFamily="18" charset="0"/>
                <a:hlinkClick r:id="rId1"/>
              </a:rPr>
              <a:t>dmi@dmiconf.org</a:t>
            </a:r>
            <a:r>
              <a:rPr lang="en-US" altLang="zh-CN" sz="4000" dirty="0">
                <a:latin typeface="Palatino Linotype" panose="02040502050505030304" pitchFamily="18" charset="0"/>
              </a:rPr>
              <a:t>. or upload the E-poster via DMI 2023 online submission system before June 1, 2023.</a:t>
            </a:r>
            <a:endParaRPr lang="en-US" altLang="zh-CN" sz="4000" dirty="0">
              <a:latin typeface="Palatino Linotype" panose="02040502050505030304" pitchFamily="18" charset="0"/>
            </a:endParaRPr>
          </a:p>
          <a:p>
            <a:endParaRPr lang="en-US" altLang="zh-CN" sz="4000" dirty="0">
              <a:latin typeface="Palatino Linotype" panose="02040502050505030304" pitchFamily="18" charset="0"/>
            </a:endParaRPr>
          </a:p>
          <a:p>
            <a:r>
              <a:rPr lang="en-US" altLang="zh-CN" sz="4000" dirty="0">
                <a:latin typeface="Palatino Linotype" panose="02040502050505030304" pitchFamily="18" charset="0"/>
              </a:rPr>
              <a:t>Please ensure your paper ID (DMI</a:t>
            </a:r>
            <a:r>
              <a:rPr lang="zh-CN" altLang="en-US" sz="4000" dirty="0">
                <a:latin typeface="Palatino Linotype" panose="02040502050505030304" pitchFamily="18" charset="0"/>
              </a:rPr>
              <a:t>****</a:t>
            </a:r>
            <a:r>
              <a:rPr lang="en-US" altLang="zh-CN" sz="4000" dirty="0">
                <a:latin typeface="Palatino Linotype" panose="02040502050505030304" pitchFamily="18" charset="0"/>
              </a:rPr>
              <a:t>) is shown correctly on the top of the poster. </a:t>
            </a:r>
            <a:endParaRPr lang="en-US" altLang="zh-CN" sz="4000" dirty="0">
              <a:latin typeface="Palatino Linotype" panose="02040502050505030304" pitchFamily="18" charset="0"/>
            </a:endParaRPr>
          </a:p>
          <a:p>
            <a:endParaRPr lang="en-US" altLang="zh-CN" sz="4000" dirty="0">
              <a:latin typeface="Palatino Linotype" panose="02040502050505030304" pitchFamily="18" charset="0"/>
            </a:endParaRPr>
          </a:p>
          <a:p>
            <a:r>
              <a:rPr lang="en-US" altLang="zh-CN" sz="4000" dirty="0">
                <a:latin typeface="Palatino Linotype" panose="02040502050505030304" pitchFamily="18" charset="0"/>
              </a:rPr>
              <a:t>Presenter is required to stand by his/her poster and communicates with the other participants who are interested in the poster. </a:t>
            </a:r>
            <a:endParaRPr lang="en-US" altLang="zh-CN" sz="4000" dirty="0">
              <a:latin typeface="Palatino Linotype" panose="02040502050505030304" pitchFamily="18" charset="0"/>
            </a:endParaRPr>
          </a:p>
          <a:p>
            <a:endParaRPr lang="en-US" altLang="zh-CN" sz="4000" dirty="0">
              <a:latin typeface="Palatino Linotype" panose="02040502050505030304" pitchFamily="18" charset="0"/>
            </a:endParaRPr>
          </a:p>
          <a:p>
            <a:r>
              <a:rPr lang="en-US" altLang="zh-CN" sz="4000" dirty="0">
                <a:latin typeface="Palatino Linotype" panose="02040502050505030304" pitchFamily="18" charset="0"/>
              </a:rPr>
              <a:t>Poster presenters are responsible for removing their posters after presentation time.</a:t>
            </a:r>
            <a:endParaRPr lang="en-US" altLang="zh-CN" sz="4000" dirty="0">
              <a:latin typeface="Palatino Linotype" panose="02040502050505030304" pitchFamily="18" charset="0"/>
            </a:endParaRPr>
          </a:p>
        </p:txBody>
      </p:sp>
      <p:sp>
        <p:nvSpPr>
          <p:cNvPr id="2" name="圆角矩形 7"/>
          <p:cNvSpPr/>
          <p:nvPr/>
        </p:nvSpPr>
        <p:spPr>
          <a:xfrm>
            <a:off x="217746" y="3578766"/>
            <a:ext cx="3714846" cy="20483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29114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宋体" panose="02010600030101010101" pitchFamily="2" charset="-122"/>
                <a:cs typeface="+mn-cs"/>
              </a:rPr>
              <a:t>Affiliation’s Logo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29114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宋体" panose="02010600030101010101" pitchFamily="2" charset="-122"/>
                <a:cs typeface="+mn-cs"/>
              </a:rPr>
              <a:t>Goes here if any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80966" y="5796177"/>
            <a:ext cx="10517279" cy="1127875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>
                <a:solidFill>
                  <a:srgbClr val="F8F8F8"/>
                </a:solidFill>
                <a:latin typeface="Palatino Linotype" panose="02040502050505030304" pitchFamily="18" charset="0"/>
              </a:rPr>
              <a:t>Introduction</a:t>
            </a:r>
            <a:endParaRPr lang="zh-CN" altLang="en-US" sz="3600" dirty="0"/>
          </a:p>
        </p:txBody>
      </p:sp>
      <p:sp>
        <p:nvSpPr>
          <p:cNvPr id="4" name="TextBox 5"/>
          <p:cNvSpPr txBox="1"/>
          <p:nvPr/>
        </p:nvSpPr>
        <p:spPr>
          <a:xfrm>
            <a:off x="181928" y="7388977"/>
            <a:ext cx="1034353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4000" dirty="0">
                <a:latin typeface="Palatino Linotype" panose="02040502050505030304" pitchFamily="18" charset="0"/>
              </a:rPr>
              <a:t>The page size of this poster template is </a:t>
            </a:r>
            <a:r>
              <a:rPr lang="en-US" altLang="zh-CN" sz="4000" dirty="0">
                <a:latin typeface="Palatino Linotype" panose="02040502050505030304" pitchFamily="18" charset="0"/>
              </a:rPr>
              <a:t>160cm (height) ×60cm (width)</a:t>
            </a:r>
            <a:r>
              <a:rPr lang="en-AU" altLang="zh-CN" sz="4000" dirty="0">
                <a:latin typeface="Palatino Linotype" panose="02040502050505030304" pitchFamily="18" charset="0"/>
              </a:rPr>
              <a:t>, portrait (vertical) format. Do not change this page size</a:t>
            </a:r>
            <a:r>
              <a:rPr lang="en-US" altLang="zh-CN" sz="4000" dirty="0">
                <a:latin typeface="Palatino Linotype" panose="02040502050505030304" pitchFamily="18" charset="0"/>
              </a:rPr>
              <a:t>. </a:t>
            </a:r>
            <a:endParaRPr lang="en-AU" altLang="zh-CN" sz="4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4000" dirty="0">
              <a:latin typeface="Palatino Linotype" panose="02040502050505030304" pitchFamily="18" charset="0"/>
            </a:endParaRPr>
          </a:p>
          <a:p>
            <a:r>
              <a:rPr lang="en-US" altLang="zh-CN" sz="4000" dirty="0">
                <a:latin typeface="Palatino Linotype" panose="02040502050505030304" pitchFamily="18" charset="0"/>
              </a:rPr>
              <a:t>Use the “copy” and “paste” command to create the correct number of copies of the blue section headers</a:t>
            </a:r>
            <a:r>
              <a:rPr lang="en-US" altLang="zh-CN" sz="2800" dirty="0">
                <a:latin typeface="Palatino Linotype" panose="02040502050505030304" pitchFamily="18" charset="0"/>
              </a:rPr>
              <a:t>.</a:t>
            </a:r>
            <a:endParaRPr lang="en-US" altLang="zh-CN" sz="2800" dirty="0">
              <a:latin typeface="Palatino Linotype" panose="0204050205050503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1071108" y="28904569"/>
            <a:ext cx="10517279" cy="1182823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 dirty="0"/>
          </a:p>
        </p:txBody>
      </p:sp>
      <p:sp>
        <p:nvSpPr>
          <p:cNvPr id="18" name="矩形 17"/>
          <p:cNvSpPr/>
          <p:nvPr/>
        </p:nvSpPr>
        <p:spPr>
          <a:xfrm>
            <a:off x="-52505" y="34089091"/>
            <a:ext cx="10488818" cy="1180282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975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F8F8F8"/>
                </a:solidFill>
                <a:latin typeface="Palatino Linotype" panose="02040502050505030304" pitchFamily="18" charset="0"/>
                <a:ea typeface="MS PGothic" panose="020B0600070205080204" pitchFamily="34" charset="-128"/>
              </a:rPr>
              <a:t>Graphics / Images</a:t>
            </a:r>
            <a:endParaRPr lang="en-US" altLang="zh-CN" sz="3600" b="1" dirty="0">
              <a:solidFill>
                <a:srgbClr val="F8F8F8"/>
              </a:solidFill>
              <a:latin typeface="Palatino Linotype" panose="0204050205050503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94303" y="23561606"/>
            <a:ext cx="883611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7820" marR="0" lvl="0" indent="-337820" algn="l" defTabSz="29114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宋体" panose="02010600030101010101" pitchFamily="2" charset="-122"/>
                <a:cs typeface="+mn-cs"/>
              </a:rPr>
              <a:t>Font: no specific requirements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29114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宋体" panose="02010600030101010101" pitchFamily="2" charset="-122"/>
              <a:cs typeface="+mn-cs"/>
            </a:endParaRPr>
          </a:p>
          <a:p>
            <a:pPr marL="337820" marR="0" lvl="0" indent="-337820" algn="l" defTabSz="29114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宋体" panose="02010600030101010101" pitchFamily="2" charset="-122"/>
              <a:cs typeface="+mn-cs"/>
            </a:endParaRPr>
          </a:p>
          <a:p>
            <a:pPr marL="337820" marR="0" lvl="0" indent="-337820" algn="l" defTabSz="29114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宋体" panose="02010600030101010101" pitchFamily="2" charset="-122"/>
                <a:cs typeface="+mn-cs"/>
              </a:rPr>
              <a:t>Font Size:  no specific requirements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29114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29114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宋体" panose="02010600030101010101" pitchFamily="2" charset="-122"/>
              <a:cs typeface="+mn-cs"/>
            </a:endParaRPr>
          </a:p>
          <a:p>
            <a:pPr marL="337820" marR="0" lvl="0" indent="-337820" algn="l" defTabSz="29114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宋体" panose="02010600030101010101" pitchFamily="2" charset="-122"/>
                <a:cs typeface="+mn-cs"/>
              </a:rPr>
              <a:t>Keep body text left-aligned, do not justify text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94303" y="36744444"/>
            <a:ext cx="804486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29114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宋体" panose="02010600030101010101" pitchFamily="2" charset="-122"/>
                <a:cs typeface="+mn-cs"/>
              </a:rPr>
              <a:t>The best type of image files to insert are JPEG or TIFF, JPEG format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8183" y="21466104"/>
            <a:ext cx="10517279" cy="1182823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>
                <a:solidFill>
                  <a:srgbClr val="F8F8F8"/>
                </a:solidFill>
                <a:latin typeface="Palatino Linotype" panose="02040502050505030304" pitchFamily="18" charset="0"/>
              </a:rPr>
              <a:t>Methods</a:t>
            </a:r>
            <a:endParaRPr lang="zh-CN" altLang="en-US" sz="3600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3392050" y="29336808"/>
            <a:ext cx="4535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Conclusions</a:t>
            </a:r>
            <a:endParaRPr lang="zh-CN" altLang="en-US" sz="4800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5f0e231f-7626-454d-b516-24cb4fbc620e"/>
  <p:tag name="COMMONDATA" val="eyJoZGlkIjoiNWVhZGNmMjA3MDc2ZjQzMDJmYmNmZTZmZTk2MTBlMzU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1353</Words>
  <Application>WPS 演示</Application>
  <PresentationFormat>自定义</PresentationFormat>
  <Paragraphs>50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標楷體</vt:lpstr>
      <vt:lpstr>Times New Roman</vt:lpstr>
      <vt:lpstr>Palatino Linotype</vt:lpstr>
      <vt:lpstr>MS PGothic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WPS_1669110086</cp:lastModifiedBy>
  <cp:revision>62</cp:revision>
  <dcterms:created xsi:type="dcterms:W3CDTF">2017-02-13T08:25:00Z</dcterms:created>
  <dcterms:modified xsi:type="dcterms:W3CDTF">2022-12-29T09:56:52Z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69FD55AE4BDE49EFB04346EED6A36156</vt:lpwstr>
  </property>
  <property fmtid="{D5CDD505-2E9C-101B-9397-08002B2CF9AE}" pid="3" name="KSOProductBuildVer">
    <vt:lpwstr>2052-11.1.0.12763</vt:lpwstr>
  </property>
</Properties>
</file>