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69" r:id="rId3"/>
    <p:sldId id="261" r:id="rId4"/>
    <p:sldId id="262" r:id="rId5"/>
    <p:sldId id="265" r:id="rId6"/>
    <p:sldId id="270" r:id="rId7"/>
    <p:sldId id="271" r:id="rId8"/>
    <p:sldId id="272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5314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1334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2011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2557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55775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6340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702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787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1959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7528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655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446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2847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802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0055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9408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2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42181" y="2579521"/>
            <a:ext cx="10449819" cy="1878317"/>
          </a:xfrm>
        </p:spPr>
        <p:txBody>
          <a:bodyPr/>
          <a:lstStyle/>
          <a:p>
            <a:r>
              <a:rPr lang="en-US" altLang="zh-CN" b="1" dirty="0">
                <a:latin typeface="Arial Narrow" panose="020B0606020202030204" pitchFamily="34" charset="0"/>
              </a:rPr>
              <a:t>Title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r>
              <a:rPr lang="en-US" altLang="zh-CN" b="1" dirty="0">
                <a:latin typeface="Arial Narrow" panose="020B0606020202030204" pitchFamily="34" charset="0"/>
              </a:rPr>
              <a:t> </a:t>
            </a:r>
            <a:r>
              <a:rPr lang="en-US" altLang="zh-CN" b="1" dirty="0" err="1">
                <a:latin typeface="Arial Narrow" panose="020B0606020202030204" pitchFamily="34" charset="0"/>
              </a:rPr>
              <a:t>Title</a:t>
            </a:r>
            <a:endParaRPr lang="th-TH" b="1" dirty="0">
              <a:latin typeface="Arial Narrow" panose="020B060602020203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02874" y="4898405"/>
            <a:ext cx="7986251" cy="195959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Presented by : author A , </a:t>
            </a:r>
            <a:r>
              <a:rPr lang="en-US" altLang="zh-CN" sz="2400" b="1" dirty="0">
                <a:latin typeface="TH SarabunPSK" pitchFamily="34" charset="-34"/>
                <a:cs typeface="TH SarabunPSK" pitchFamily="34" charset="-34"/>
              </a:rPr>
              <a:t>author 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B, etc.</a:t>
            </a:r>
          </a:p>
          <a:p>
            <a:pPr>
              <a:spcBef>
                <a:spcPts val="0"/>
              </a:spcBef>
              <a:tabLst>
                <a:tab pos="2514600" algn="l"/>
                <a:tab pos="2871470" algn="l"/>
              </a:tabLst>
            </a:pP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Affiliation: AAAAAAAAAAAAAAAAAAAAAAAAAAAAAAAAAAAAAA	</a:t>
            </a:r>
          </a:p>
        </p:txBody>
      </p:sp>
      <p:sp>
        <p:nvSpPr>
          <p:cNvPr id="13" name="Rectangle 4"/>
          <p:cNvSpPr/>
          <p:nvPr/>
        </p:nvSpPr>
        <p:spPr>
          <a:xfrm>
            <a:off x="2633980" y="244475"/>
            <a:ext cx="84264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3200" b="1" dirty="0">
                <a:solidFill>
                  <a:srgbClr val="00B0F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The 10th International Conference on </a:t>
            </a:r>
          </a:p>
          <a:p>
            <a:pPr algn="ctr"/>
            <a:r>
              <a:rPr lang="en-US" altLang="zh-CN" sz="3200" b="1" dirty="0">
                <a:solidFill>
                  <a:srgbClr val="00B0F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Fuzzy Systems and Data Mining </a:t>
            </a:r>
          </a:p>
          <a:p>
            <a:pPr algn="ctr"/>
            <a:r>
              <a:rPr lang="en-US" altLang="zh-CN" sz="3200" b="1" dirty="0">
                <a:solidFill>
                  <a:srgbClr val="00B0F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(FSDM 2024) </a:t>
            </a:r>
          </a:p>
          <a:p>
            <a:pPr algn="ctr"/>
            <a:r>
              <a:rPr lang="en-US" sz="3200" b="1" dirty="0">
                <a:solidFill>
                  <a:srgbClr val="00B0F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Nov. 5-8, 2024 </a:t>
            </a:r>
            <a:r>
              <a:rPr lang="en-US" altLang="zh-CN" sz="3200" b="1" dirty="0">
                <a:solidFill>
                  <a:srgbClr val="00B0F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Matsue, Japan</a:t>
            </a:r>
            <a:endParaRPr lang="en-US" sz="3200" b="1" dirty="0">
              <a:solidFill>
                <a:srgbClr val="00B0F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10840946" y="244355"/>
            <a:ext cx="12010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รูปเจ็ดเหลี่ยม 14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9" name="图片 8" descr="fsd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53" y="-129775"/>
            <a:ext cx="2382805" cy="24273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25702" y="550588"/>
            <a:ext cx="5177606" cy="70696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  <a:endParaRPr lang="th-TH" dirty="0"/>
          </a:p>
        </p:txBody>
      </p:sp>
      <p:sp>
        <p:nvSpPr>
          <p:cNvPr id="10" name="รูปเจ็ดเหลี่ยม 9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10185903" y="250293"/>
            <a:ext cx="1728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图片 10" descr="D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791" y="4012214"/>
            <a:ext cx="3370996" cy="1952426"/>
          </a:xfrm>
          <a:prstGeom prst="rect">
            <a:avLst/>
          </a:prstGeom>
        </p:spPr>
      </p:pic>
      <p:pic>
        <p:nvPicPr>
          <p:cNvPr id="14" name="图片 13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5645" y="1828800"/>
            <a:ext cx="3427848" cy="18868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98546" y="565040"/>
            <a:ext cx="4995080" cy="706964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  <a:endParaRPr lang="th-TH" dirty="0"/>
          </a:p>
        </p:txBody>
      </p:sp>
      <p:sp>
        <p:nvSpPr>
          <p:cNvPr id="7" name="รูปเจ็ดเหลี่ยม 6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3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10404265" y="304884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21" y="2156347"/>
            <a:ext cx="3759550" cy="24662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98291" y="548581"/>
            <a:ext cx="5841242" cy="706964"/>
          </a:xfrm>
        </p:spPr>
        <p:txBody>
          <a:bodyPr>
            <a:normAutofit/>
          </a:bodyPr>
          <a:lstStyle/>
          <a:p>
            <a:r>
              <a:rPr lang="en-US" dirty="0"/>
              <a:t>METHODOLOGY</a:t>
            </a:r>
            <a:endParaRPr lang="th-TH" dirty="0"/>
          </a:p>
        </p:txBody>
      </p:sp>
      <p:sp>
        <p:nvSpPr>
          <p:cNvPr id="22" name="รูปเจ็ดเหลี่ยม 21"/>
          <p:cNvSpPr/>
          <p:nvPr/>
        </p:nvSpPr>
        <p:spPr>
          <a:xfrm>
            <a:off x="11719406" y="6443008"/>
            <a:ext cx="322543" cy="286529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4" name="Rectangle 3"/>
          <p:cNvSpPr/>
          <p:nvPr/>
        </p:nvSpPr>
        <p:spPr>
          <a:xfrm>
            <a:off x="10363322" y="304884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918" y="2068490"/>
            <a:ext cx="507682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947915" y="412507"/>
            <a:ext cx="7124132" cy="70696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RESULT AND DISCUSSIONS</a:t>
            </a:r>
            <a:br>
              <a:rPr lang="en-US" dirty="0"/>
            </a:br>
            <a:endParaRPr lang="th-TH" dirty="0"/>
          </a:p>
        </p:txBody>
      </p:sp>
      <p:sp>
        <p:nvSpPr>
          <p:cNvPr id="18" name="รูปเจ็ดเหลี่ยม 17"/>
          <p:cNvSpPr/>
          <p:nvPr/>
        </p:nvSpPr>
        <p:spPr>
          <a:xfrm>
            <a:off x="11591781" y="6335982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5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25" name="Rectangle 3"/>
          <p:cNvSpPr/>
          <p:nvPr/>
        </p:nvSpPr>
        <p:spPr>
          <a:xfrm>
            <a:off x="10254140" y="564191"/>
            <a:ext cx="1537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8" name="图片 7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2244" y="2340591"/>
            <a:ext cx="3686175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379123" y="391435"/>
            <a:ext cx="5983241" cy="706964"/>
          </a:xfrm>
        </p:spPr>
        <p:txBody>
          <a:bodyPr>
            <a:normAutofit/>
          </a:bodyPr>
          <a:lstStyle/>
          <a:p>
            <a:r>
              <a:rPr lang="en-US" dirty="0"/>
              <a:t>Conclusion</a:t>
            </a:r>
            <a:endParaRPr lang="th-TH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2292824" y="2260793"/>
            <a:ext cx="8208465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342900" indent="-34290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536699" y="3855528"/>
            <a:ext cx="591748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5109901" y="5272843"/>
            <a:ext cx="537157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thaiDist">
              <a:buFont typeface="Wingdings" panose="05000000000000000000" pitchFamily="2" charset="2"/>
              <a:buChar char="v"/>
            </a:pPr>
            <a:endParaRPr lang="en-US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รูปเจ็ดเหลี่ยม 7"/>
          <p:cNvSpPr/>
          <p:nvPr/>
        </p:nvSpPr>
        <p:spPr>
          <a:xfrm>
            <a:off x="11591781" y="6335982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6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0349674" y="291236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79928" y="398056"/>
            <a:ext cx="6769290" cy="706964"/>
          </a:xfrm>
        </p:spPr>
        <p:txBody>
          <a:bodyPr>
            <a:normAutofit/>
          </a:bodyPr>
          <a:lstStyle/>
          <a:p>
            <a:r>
              <a:rPr lang="en-US" dirty="0"/>
              <a:t>ACKNOWLEDGEMENT</a:t>
            </a:r>
            <a:endParaRPr lang="th-TH" dirty="0"/>
          </a:p>
        </p:txBody>
      </p:sp>
      <p:sp>
        <p:nvSpPr>
          <p:cNvPr id="4" name="Rectangle 8"/>
          <p:cNvSpPr/>
          <p:nvPr/>
        </p:nvSpPr>
        <p:spPr>
          <a:xfrm>
            <a:off x="3245180" y="2469410"/>
            <a:ext cx="6421220" cy="3539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3490840" y="3936857"/>
            <a:ext cx="6421220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45720" tIns="22860" rIns="45720" bIns="2286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3545430" y="5398236"/>
            <a:ext cx="64212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14" name="รูปเจ็ดเหลี่ยม 13"/>
          <p:cNvSpPr/>
          <p:nvPr/>
        </p:nvSpPr>
        <p:spPr>
          <a:xfrm>
            <a:off x="11591781" y="6335982"/>
            <a:ext cx="478303" cy="388381"/>
          </a:xfrm>
          <a:prstGeom prst="hept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7</a:t>
            </a:r>
            <a:endParaRPr lang="th-TH" sz="24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8" name="Rectangle 3"/>
          <p:cNvSpPr/>
          <p:nvPr/>
        </p:nvSpPr>
        <p:spPr>
          <a:xfrm>
            <a:off x="10172254" y="564191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4"/>
          <p:cNvSpPr txBox="1"/>
          <p:nvPr/>
        </p:nvSpPr>
        <p:spPr>
          <a:xfrm>
            <a:off x="1105469" y="2715905"/>
            <a:ext cx="9976513" cy="16296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anose="05040102010807070707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charset="2"/>
              <a:buNone/>
            </a:pPr>
            <a:r>
              <a:rPr kumimoji="1" lang="en-US" altLang="ja-JP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Thank you for your attention</a:t>
            </a:r>
            <a:endParaRPr kumimoji="1" lang="ja-JP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10322379" y="277589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FSDM ****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a3e9aa21-8bf7-4f26-8882-e5b5abe2c4a6"/>
  <p:tag name="COMMONDATA" val="eyJoZGlkIjoiNWVhZGNmMjA3MDc2ZjQzMDJmYmNmZTZmZTk2MTBlMzUifQ=="/>
</p:tagLst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90</Words>
  <Application>Microsoft Office PowerPoint</Application>
  <PresentationFormat>宽屏</PresentationFormat>
  <Paragraphs>29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 Unicode MS</vt:lpstr>
      <vt:lpstr>Angsana New</vt:lpstr>
      <vt:lpstr>Arial</vt:lpstr>
      <vt:lpstr>Arial Narrow</vt:lpstr>
      <vt:lpstr>Century Gothic</vt:lpstr>
      <vt:lpstr>TH SarabunPSK</vt:lpstr>
      <vt:lpstr>Wingdings</vt:lpstr>
      <vt:lpstr>Wingdings 3</vt:lpstr>
      <vt:lpstr>丝状</vt:lpstr>
      <vt:lpstr>Title Title Title Title Title Title Title Title Title Title Title Title Title Title</vt:lpstr>
      <vt:lpstr>INTRODUCTION</vt:lpstr>
      <vt:lpstr>OBJECTIVES</vt:lpstr>
      <vt:lpstr>METHODOLOGY</vt:lpstr>
      <vt:lpstr> RESULT AND DISCUSSIONS </vt:lpstr>
      <vt:lpstr>Conclusion</vt:lpstr>
      <vt:lpstr>ACKNOWLEDGEMENT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Vinegar from Organic Broken Rice Noodles</dc:title>
  <dc:creator>JANEJIRA JAIKANG</dc:creator>
  <cp:lastModifiedBy>MSoffice</cp:lastModifiedBy>
  <cp:revision>82</cp:revision>
  <dcterms:created xsi:type="dcterms:W3CDTF">2019-06-30T13:46:00Z</dcterms:created>
  <dcterms:modified xsi:type="dcterms:W3CDTF">2023-12-15T02:17:38Z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8B5FA5291126486A8AB85A534C25336E</vt:lpwstr>
  </property>
  <property fmtid="{D5CDD505-2E9C-101B-9397-08002B2CF9AE}" pid="3" name="KSOProductBuildVer">
    <vt:lpwstr>2052-11.1.0.12763</vt:lpwstr>
  </property>
</Properties>
</file>