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50" d="100"/>
          <a:sy n="50" d="100"/>
        </p:scale>
        <p:origin x="1829" y="144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251" y="100831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8"/>
            <a:ext cx="10801350" cy="28803601"/>
          </a:xfrm>
          <a:prstGeom prst="rect">
            <a:avLst/>
          </a:prstGeom>
          <a:noFill/>
          <a:ln w="762000" cmpd="thickThin">
            <a:solidFill>
              <a:srgbClr val="4AA2D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2" name="Rectangle 255">
            <a:extLst>
              <a:ext uri="{FF2B5EF4-FFF2-40B4-BE49-F238E27FC236}">
                <a16:creationId xmlns:a16="http://schemas.microsoft.com/office/drawing/2014/main" id="{A0E467A1-9D9C-499C-842E-A5792693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513" y="13403263"/>
            <a:ext cx="10802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4" name="Rectangle 428">
            <a:extLst>
              <a:ext uri="{FF2B5EF4-FFF2-40B4-BE49-F238E27FC236}">
                <a16:creationId xmlns:a16="http://schemas.microsoft.com/office/drawing/2014/main" id="{B42CADF5-B2DD-487D-848B-F4EABCEBB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13360400"/>
            <a:ext cx="1080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3938925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4331" y="2900835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503238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10585450" y="-112713"/>
            <a:ext cx="260350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144463" y="-112713"/>
            <a:ext cx="260351" cy="25717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10656888" y="28617863"/>
            <a:ext cx="260350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144463" y="28587700"/>
            <a:ext cx="260351" cy="257175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63613" eaLnBrk="1" hangingPunct="1">
              <a:defRPr/>
            </a:pPr>
            <a:endParaRPr lang="zh-CN" altLang="en-US" sz="2600"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20155" y="237646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721967" y="221611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mlis@academicconf.com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.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(ML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1C53685-5A1F-4CDE-B086-0D1157096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391649"/>
            <a:ext cx="2396366" cy="1437821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7175</TotalTime>
  <Words>159</Words>
  <Application>Microsoft Office PowerPoint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user</cp:lastModifiedBy>
  <cp:revision>835</cp:revision>
  <cp:lastPrinted>2002-03-27T11:30:05Z</cp:lastPrinted>
  <dcterms:created xsi:type="dcterms:W3CDTF">2001-11-06T12:26:33Z</dcterms:created>
  <dcterms:modified xsi:type="dcterms:W3CDTF">2023-09-13T11:49:34Z</dcterms:modified>
</cp:coreProperties>
</file>