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FF"/>
    <a:srgbClr val="2DAAF7"/>
    <a:srgbClr val="4AA2DE"/>
    <a:srgbClr val="E8F6FE"/>
    <a:srgbClr val="C3E7FD"/>
    <a:srgbClr val="2891D8"/>
    <a:srgbClr val="0F8BD7"/>
    <a:srgbClr val="1880CE"/>
    <a:srgbClr val="1675BC"/>
    <a:srgbClr val="08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50" d="100"/>
          <a:sy n="50" d="100"/>
        </p:scale>
        <p:origin x="1829" y="-4824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5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0808" y="637573"/>
            <a:ext cx="7502525" cy="1668462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43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8"/>
            <a:ext cx="10801350" cy="28803601"/>
          </a:xfrm>
          <a:prstGeom prst="rect">
            <a:avLst/>
          </a:prstGeom>
          <a:noFill/>
          <a:ln w="762000" cmpd="thickThin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0070C0"/>
              </a:solidFill>
            </a:endParaRPr>
          </a:p>
        </p:txBody>
      </p:sp>
      <p:sp>
        <p:nvSpPr>
          <p:cNvPr id="2052" name="Rectangle 255">
            <a:extLst>
              <a:ext uri="{FF2B5EF4-FFF2-40B4-BE49-F238E27FC236}">
                <a16:creationId xmlns:a16="http://schemas.microsoft.com/office/drawing/2014/main" id="{A0E467A1-9D9C-499C-842E-A5792693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13403263"/>
            <a:ext cx="10802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4" name="Rectangle 428">
            <a:extLst>
              <a:ext uri="{FF2B5EF4-FFF2-40B4-BE49-F238E27FC236}">
                <a16:creationId xmlns:a16="http://schemas.microsoft.com/office/drawing/2014/main" id="{B42CADF5-B2DD-487D-848B-F4EABCEBB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13360400"/>
            <a:ext cx="10801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4" y="3938925"/>
            <a:ext cx="10044112" cy="0"/>
          </a:xfrm>
          <a:prstGeom prst="line">
            <a:avLst/>
          </a:prstGeom>
          <a:noFill/>
          <a:ln w="127000">
            <a:solidFill>
              <a:srgbClr val="00B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4331" y="2900835"/>
            <a:ext cx="63896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8807450" y="503238"/>
            <a:ext cx="1489075" cy="581025"/>
          </a:xfrm>
          <a:prstGeom prst="horizontalScroll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52" name="同心圆 51">
            <a:extLst>
              <a:ext uri="{FF2B5EF4-FFF2-40B4-BE49-F238E27FC236}">
                <a16:creationId xmlns:a16="http://schemas.microsoft.com/office/drawing/2014/main" id="{6F77C15C-DB8A-41B2-9D14-7D8F7BC7C821}"/>
              </a:ext>
            </a:extLst>
          </p:cNvPr>
          <p:cNvSpPr/>
          <p:nvPr/>
        </p:nvSpPr>
        <p:spPr bwMode="auto">
          <a:xfrm>
            <a:off x="10585450" y="-112713"/>
            <a:ext cx="260350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3" name="同心圆 52">
            <a:extLst>
              <a:ext uri="{FF2B5EF4-FFF2-40B4-BE49-F238E27FC236}">
                <a16:creationId xmlns:a16="http://schemas.microsoft.com/office/drawing/2014/main" id="{8B6C956B-DFEB-431B-9847-5BB21B3ADBF7}"/>
              </a:ext>
            </a:extLst>
          </p:cNvPr>
          <p:cNvSpPr/>
          <p:nvPr/>
        </p:nvSpPr>
        <p:spPr bwMode="auto">
          <a:xfrm>
            <a:off x="-144463" y="-112713"/>
            <a:ext cx="260351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4" name="同心圆 53">
            <a:extLst>
              <a:ext uri="{FF2B5EF4-FFF2-40B4-BE49-F238E27FC236}">
                <a16:creationId xmlns:a16="http://schemas.microsoft.com/office/drawing/2014/main" id="{B028B52E-0BDF-4DF5-89C6-CAE20280DB80}"/>
              </a:ext>
            </a:extLst>
          </p:cNvPr>
          <p:cNvSpPr/>
          <p:nvPr/>
        </p:nvSpPr>
        <p:spPr bwMode="auto">
          <a:xfrm>
            <a:off x="10656888" y="28617863"/>
            <a:ext cx="260350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5" name="同心圆 54">
            <a:extLst>
              <a:ext uri="{FF2B5EF4-FFF2-40B4-BE49-F238E27FC236}">
                <a16:creationId xmlns:a16="http://schemas.microsoft.com/office/drawing/2014/main" id="{3E112334-E776-40B9-BAF6-C1627E47E4A7}"/>
              </a:ext>
            </a:extLst>
          </p:cNvPr>
          <p:cNvSpPr/>
          <p:nvPr/>
        </p:nvSpPr>
        <p:spPr bwMode="auto">
          <a:xfrm>
            <a:off x="-144463" y="28587700"/>
            <a:ext cx="260351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720155" y="237646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721967" y="2216110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203991" y="554481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000" dirty="0">
                <a:latin typeface="Palatino Linotype" pitchFamily="18" charset="0"/>
              </a:rPr>
              <a:t>Canvases </a:t>
            </a:r>
            <a:r>
              <a:rPr lang="en-US" altLang="zh-CN" sz="3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9194" y="7705056"/>
            <a:ext cx="9145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>
                <a:latin typeface="Palatino Linotype" pitchFamily="18" charset="0"/>
              </a:rPr>
              <a:t>Best Poster(s) </a:t>
            </a:r>
            <a:r>
              <a:rPr lang="en-US" altLang="zh-CN" sz="3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3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70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82087" y="14343698"/>
            <a:ext cx="898002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Palatino Linotype" pitchFamily="18" charset="0"/>
              </a:rPr>
              <a:t>NOTE:</a:t>
            </a:r>
            <a:endParaRPr lang="en-US" altLang="zh-CN" sz="3200" dirty="0"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send your poster back to the conference committee via e-mail: abs@academicconf.com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.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ensure your paper ID (ABS</a:t>
            </a:r>
            <a:r>
              <a:rPr lang="zh-CN" altLang="en-US" sz="3200" dirty="0">
                <a:latin typeface="Palatino Linotype" pitchFamily="18" charset="0"/>
              </a:rPr>
              <a:t>****</a:t>
            </a:r>
            <a:r>
              <a:rPr lang="en-US" altLang="zh-CN" sz="3200" dirty="0">
                <a:latin typeface="Palatino Linotype" pitchFamily="18" charset="0"/>
              </a:rPr>
              <a:t>) is shown correctly on the top of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1C53685-5A1F-4CDE-B086-0D1157096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345" y="389781"/>
            <a:ext cx="1685522" cy="1676159"/>
          </a:xfrm>
          <a:prstGeom prst="rect">
            <a:avLst/>
          </a:prstGeom>
        </p:spPr>
      </p:pic>
      <p:sp>
        <p:nvSpPr>
          <p:cNvPr id="51" name="TextBox 66">
            <a:extLst>
              <a:ext uri="{FF2B5EF4-FFF2-40B4-BE49-F238E27FC236}">
                <a16:creationId xmlns:a16="http://schemas.microsoft.com/office/drawing/2014/main" id="{99D9D6EC-64D5-46C4-B688-326EA599E6A3}"/>
              </a:ext>
            </a:extLst>
          </p:cNvPr>
          <p:cNvSpPr txBox="1"/>
          <p:nvPr/>
        </p:nvSpPr>
        <p:spPr>
          <a:xfrm>
            <a:off x="579354" y="27234600"/>
            <a:ext cx="97171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Palatino Linotype" pitchFamily="18" charset="0"/>
              </a:rPr>
              <a:t>Kindly leave a blank padding (2-3 Lines) in the end for better  view.</a:t>
            </a: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7211</TotalTime>
  <Words>175</Words>
  <Application>Microsoft Office PowerPoint</Application>
  <PresentationFormat>自定义</PresentationFormat>
  <Paragraphs>23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Palatino Linotype</vt:lpstr>
      <vt:lpstr>Times New Roman</vt:lpstr>
      <vt:lpstr>Wingdings</vt:lpstr>
      <vt:lpstr>Sakura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user</cp:lastModifiedBy>
  <cp:revision>836</cp:revision>
  <cp:lastPrinted>2002-03-27T11:30:05Z</cp:lastPrinted>
  <dcterms:created xsi:type="dcterms:W3CDTF">2001-11-06T12:26:33Z</dcterms:created>
  <dcterms:modified xsi:type="dcterms:W3CDTF">2023-12-13T01:35:07Z</dcterms:modified>
</cp:coreProperties>
</file>